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D09A"/>
    <a:srgbClr val="A8B1B4"/>
    <a:srgbClr val="804301"/>
    <a:srgbClr val="4A6670"/>
    <a:srgbClr val="729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6FEEB5D-F3D3-41C5-98F2-DD4A440A369B}" v="111" dt="2021-01-08T05:01:05.7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408" y="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ndace Henne" userId="6a6f03d010514a37" providerId="LiveId" clId="{86FEEB5D-F3D3-41C5-98F2-DD4A440A369B}"/>
    <pc:docChg chg="undo custSel mod addSld modSld sldOrd modMainMaster">
      <pc:chgData name="Candace Henne" userId="6a6f03d010514a37" providerId="LiveId" clId="{86FEEB5D-F3D3-41C5-98F2-DD4A440A369B}" dt="2021-01-08T05:01:05.746" v="1343"/>
      <pc:docMkLst>
        <pc:docMk/>
      </pc:docMkLst>
      <pc:sldChg chg="modSp mod setBg">
        <pc:chgData name="Candace Henne" userId="6a6f03d010514a37" providerId="LiveId" clId="{86FEEB5D-F3D3-41C5-98F2-DD4A440A369B}" dt="2021-01-07T23:44:18.428" v="224" actId="1076"/>
        <pc:sldMkLst>
          <pc:docMk/>
          <pc:sldMk cId="1907630708" sldId="256"/>
        </pc:sldMkLst>
        <pc:spChg chg="mod">
          <ac:chgData name="Candace Henne" userId="6a6f03d010514a37" providerId="LiveId" clId="{86FEEB5D-F3D3-41C5-98F2-DD4A440A369B}" dt="2021-01-07T23:23:01.006" v="104" actId="207"/>
          <ac:spMkLst>
            <pc:docMk/>
            <pc:sldMk cId="1907630708" sldId="256"/>
            <ac:spMk id="2" creationId="{06E54A0C-9193-4F62-8B80-3B2525F26133}"/>
          </ac:spMkLst>
        </pc:spChg>
        <pc:spChg chg="mod">
          <ac:chgData name="Candace Henne" userId="6a6f03d010514a37" providerId="LiveId" clId="{86FEEB5D-F3D3-41C5-98F2-DD4A440A369B}" dt="2021-01-07T23:44:18.428" v="224" actId="1076"/>
          <ac:spMkLst>
            <pc:docMk/>
            <pc:sldMk cId="1907630708" sldId="256"/>
            <ac:spMk id="3" creationId="{A85447B0-E63B-441D-B830-A9EDBB7C0F68}"/>
          </ac:spMkLst>
        </pc:spChg>
        <pc:spChg chg="mod">
          <ac:chgData name="Candace Henne" userId="6a6f03d010514a37" providerId="LiveId" clId="{86FEEB5D-F3D3-41C5-98F2-DD4A440A369B}" dt="2021-01-07T23:15:00.673" v="83" actId="207"/>
          <ac:spMkLst>
            <pc:docMk/>
            <pc:sldMk cId="1907630708" sldId="256"/>
            <ac:spMk id="6" creationId="{49EEAD85-0151-49AA-8C0C-85D964DBB190}"/>
          </ac:spMkLst>
        </pc:spChg>
        <pc:picChg chg="mod modCrop">
          <ac:chgData name="Candace Henne" userId="6a6f03d010514a37" providerId="LiveId" clId="{86FEEB5D-F3D3-41C5-98F2-DD4A440A369B}" dt="2021-01-07T23:40:22.295" v="150" actId="732"/>
          <ac:picMkLst>
            <pc:docMk/>
            <pc:sldMk cId="1907630708" sldId="256"/>
            <ac:picMk id="5" creationId="{F65FB95B-4210-4D40-87C0-C534CC161E67}"/>
          </ac:picMkLst>
        </pc:picChg>
      </pc:sldChg>
      <pc:sldChg chg="modSp mod">
        <pc:chgData name="Candace Henne" userId="6a6f03d010514a37" providerId="LiveId" clId="{86FEEB5D-F3D3-41C5-98F2-DD4A440A369B}" dt="2021-01-07T23:23:52.416" v="106" actId="207"/>
        <pc:sldMkLst>
          <pc:docMk/>
          <pc:sldMk cId="1865862879" sldId="257"/>
        </pc:sldMkLst>
        <pc:spChg chg="mod">
          <ac:chgData name="Candace Henne" userId="6a6f03d010514a37" providerId="LiveId" clId="{86FEEB5D-F3D3-41C5-98F2-DD4A440A369B}" dt="2021-01-07T23:23:52.416" v="106" actId="207"/>
          <ac:spMkLst>
            <pc:docMk/>
            <pc:sldMk cId="1865862879" sldId="257"/>
            <ac:spMk id="2" creationId="{35C1155B-68F0-42E2-AE73-F595A568B4F9}"/>
          </ac:spMkLst>
        </pc:spChg>
        <pc:picChg chg="mod">
          <ac:chgData name="Candace Henne" userId="6a6f03d010514a37" providerId="LiveId" clId="{86FEEB5D-F3D3-41C5-98F2-DD4A440A369B}" dt="2021-01-07T23:23:40.192" v="105" actId="207"/>
          <ac:picMkLst>
            <pc:docMk/>
            <pc:sldMk cId="1865862879" sldId="257"/>
            <ac:picMk id="5" creationId="{A3F1E267-3FC7-4007-8590-5C23AF116E09}"/>
          </ac:picMkLst>
        </pc:picChg>
      </pc:sldChg>
      <pc:sldChg chg="modSp mod setBg">
        <pc:chgData name="Candace Henne" userId="6a6f03d010514a37" providerId="LiveId" clId="{86FEEB5D-F3D3-41C5-98F2-DD4A440A369B}" dt="2021-01-07T23:27:11.062" v="125" actId="1076"/>
        <pc:sldMkLst>
          <pc:docMk/>
          <pc:sldMk cId="581472420" sldId="258"/>
        </pc:sldMkLst>
        <pc:spChg chg="mod">
          <ac:chgData name="Candace Henne" userId="6a6f03d010514a37" providerId="LiveId" clId="{86FEEB5D-F3D3-41C5-98F2-DD4A440A369B}" dt="2021-01-07T23:27:11.062" v="125" actId="1076"/>
          <ac:spMkLst>
            <pc:docMk/>
            <pc:sldMk cId="581472420" sldId="258"/>
            <ac:spMk id="4" creationId="{AAC82338-23E4-4FFE-B1F7-EC7204228B58}"/>
          </ac:spMkLst>
        </pc:spChg>
        <pc:spChg chg="mod">
          <ac:chgData name="Candace Henne" userId="6a6f03d010514a37" providerId="LiveId" clId="{86FEEB5D-F3D3-41C5-98F2-DD4A440A369B}" dt="2021-01-07T23:17:45.306" v="92" actId="207"/>
          <ac:spMkLst>
            <pc:docMk/>
            <pc:sldMk cId="581472420" sldId="258"/>
            <ac:spMk id="25" creationId="{6D7AF947-6C3E-4B6B-9D1E-C3B869C4D150}"/>
          </ac:spMkLst>
        </pc:spChg>
        <pc:cxnChg chg="mod">
          <ac:chgData name="Candace Henne" userId="6a6f03d010514a37" providerId="LiveId" clId="{86FEEB5D-F3D3-41C5-98F2-DD4A440A369B}" dt="2021-01-07T23:24:14.489" v="108" actId="208"/>
          <ac:cxnSpMkLst>
            <pc:docMk/>
            <pc:sldMk cId="581472420" sldId="258"/>
            <ac:cxnSpMk id="9" creationId="{F68696A9-F926-4806-B20A-72B7086791C4}"/>
          </ac:cxnSpMkLst>
        </pc:cxnChg>
        <pc:cxnChg chg="mod">
          <ac:chgData name="Candace Henne" userId="6a6f03d010514a37" providerId="LiveId" clId="{86FEEB5D-F3D3-41C5-98F2-DD4A440A369B}" dt="2021-01-07T23:24:19.930" v="109" actId="208"/>
          <ac:cxnSpMkLst>
            <pc:docMk/>
            <pc:sldMk cId="581472420" sldId="258"/>
            <ac:cxnSpMk id="20" creationId="{76AF3B88-2482-46CC-B482-A867603AD701}"/>
          </ac:cxnSpMkLst>
        </pc:cxnChg>
      </pc:sldChg>
      <pc:sldChg chg="addSp modSp mod setBg">
        <pc:chgData name="Candace Henne" userId="6a6f03d010514a37" providerId="LiveId" clId="{86FEEB5D-F3D3-41C5-98F2-DD4A440A369B}" dt="2021-01-08T05:01:05.746" v="1343"/>
        <pc:sldMkLst>
          <pc:docMk/>
          <pc:sldMk cId="3164499865" sldId="259"/>
        </pc:sldMkLst>
        <pc:spChg chg="add mod">
          <ac:chgData name="Candace Henne" userId="6a6f03d010514a37" providerId="LiveId" clId="{86FEEB5D-F3D3-41C5-98F2-DD4A440A369B}" dt="2021-01-07T23:27:22.515" v="126" actId="2711"/>
          <ac:spMkLst>
            <pc:docMk/>
            <pc:sldMk cId="3164499865" sldId="259"/>
            <ac:spMk id="7" creationId="{A6986034-B026-4A66-B3B9-AD096F0E0E58}"/>
          </ac:spMkLst>
        </pc:spChg>
        <pc:graphicFrameChg chg="mod">
          <ac:chgData name="Candace Henne" userId="6a6f03d010514a37" providerId="LiveId" clId="{86FEEB5D-F3D3-41C5-98F2-DD4A440A369B}" dt="2021-01-08T05:01:05.746" v="1343"/>
          <ac:graphicFrameMkLst>
            <pc:docMk/>
            <pc:sldMk cId="3164499865" sldId="259"/>
            <ac:graphicFrameMk id="6" creationId="{94D6352B-DEE3-4321-B370-D1B7BA134322}"/>
          </ac:graphicFrameMkLst>
        </pc:graphicFrameChg>
      </pc:sldChg>
      <pc:sldChg chg="addSp modSp new mod">
        <pc:chgData name="Candace Henne" userId="6a6f03d010514a37" providerId="LiveId" clId="{86FEEB5D-F3D3-41C5-98F2-DD4A440A369B}" dt="2021-01-08T04:19:54.107" v="939" actId="255"/>
        <pc:sldMkLst>
          <pc:docMk/>
          <pc:sldMk cId="1073716430" sldId="260"/>
        </pc:sldMkLst>
        <pc:spChg chg="mod">
          <ac:chgData name="Candace Henne" userId="6a6f03d010514a37" providerId="LiveId" clId="{86FEEB5D-F3D3-41C5-98F2-DD4A440A369B}" dt="2021-01-08T04:19:39.079" v="938" actId="1076"/>
          <ac:spMkLst>
            <pc:docMk/>
            <pc:sldMk cId="1073716430" sldId="260"/>
            <ac:spMk id="2" creationId="{6D55ED90-7D8E-4647-8374-C8B08390A520}"/>
          </ac:spMkLst>
        </pc:spChg>
        <pc:spChg chg="add mod">
          <ac:chgData name="Candace Henne" userId="6a6f03d010514a37" providerId="LiveId" clId="{86FEEB5D-F3D3-41C5-98F2-DD4A440A369B}" dt="2021-01-08T04:19:54.107" v="939" actId="255"/>
          <ac:spMkLst>
            <pc:docMk/>
            <pc:sldMk cId="1073716430" sldId="260"/>
            <ac:spMk id="3" creationId="{6FD8D2BC-F4EB-4C4C-8C4B-3413DB44C442}"/>
          </ac:spMkLst>
        </pc:spChg>
      </pc:sldChg>
      <pc:sldChg chg="addSp modSp new mod">
        <pc:chgData name="Candace Henne" userId="6a6f03d010514a37" providerId="LiveId" clId="{86FEEB5D-F3D3-41C5-98F2-DD4A440A369B}" dt="2021-01-08T04:20:13.195" v="940" actId="1076"/>
        <pc:sldMkLst>
          <pc:docMk/>
          <pc:sldMk cId="2106410534" sldId="261"/>
        </pc:sldMkLst>
        <pc:spChg chg="mod">
          <ac:chgData name="Candace Henne" userId="6a6f03d010514a37" providerId="LiveId" clId="{86FEEB5D-F3D3-41C5-98F2-DD4A440A369B}" dt="2021-01-08T04:20:13.195" v="940" actId="1076"/>
          <ac:spMkLst>
            <pc:docMk/>
            <pc:sldMk cId="2106410534" sldId="261"/>
            <ac:spMk id="2" creationId="{D9374FA4-682C-4FF9-BD67-1FDC0A50ECD1}"/>
          </ac:spMkLst>
        </pc:spChg>
        <pc:spChg chg="add mod">
          <ac:chgData name="Candace Henne" userId="6a6f03d010514a37" providerId="LiveId" clId="{86FEEB5D-F3D3-41C5-98F2-DD4A440A369B}" dt="2021-01-08T00:11:47.749" v="708" actId="2710"/>
          <ac:spMkLst>
            <pc:docMk/>
            <pc:sldMk cId="2106410534" sldId="261"/>
            <ac:spMk id="5" creationId="{5F0139F8-251B-4B29-BAFE-57FF4AF81B3D}"/>
          </ac:spMkLst>
        </pc:spChg>
        <pc:spChg chg="add mod">
          <ac:chgData name="Candace Henne" userId="6a6f03d010514a37" providerId="LiveId" clId="{86FEEB5D-F3D3-41C5-98F2-DD4A440A369B}" dt="2021-01-08T04:17:42.172" v="934" actId="1076"/>
          <ac:spMkLst>
            <pc:docMk/>
            <pc:sldMk cId="2106410534" sldId="261"/>
            <ac:spMk id="7" creationId="{44F46289-B966-4AD9-868C-FC13294F18E9}"/>
          </ac:spMkLst>
        </pc:spChg>
        <pc:picChg chg="add mod">
          <ac:chgData name="Candace Henne" userId="6a6f03d010514a37" providerId="LiveId" clId="{86FEEB5D-F3D3-41C5-98F2-DD4A440A369B}" dt="2021-01-08T00:01:44.737" v="478" actId="1076"/>
          <ac:picMkLst>
            <pc:docMk/>
            <pc:sldMk cId="2106410534" sldId="261"/>
            <ac:picMk id="4" creationId="{97295F2C-DDBF-4F4C-A298-65B6224A2064}"/>
          </ac:picMkLst>
        </pc:picChg>
      </pc:sldChg>
      <pc:sldChg chg="addSp modSp new mod ord">
        <pc:chgData name="Candace Henne" userId="6a6f03d010514a37" providerId="LiveId" clId="{86FEEB5D-F3D3-41C5-98F2-DD4A440A369B}" dt="2021-01-08T04:16:47.663" v="932" actId="1076"/>
        <pc:sldMkLst>
          <pc:docMk/>
          <pc:sldMk cId="3284848006" sldId="262"/>
        </pc:sldMkLst>
        <pc:spChg chg="mod">
          <ac:chgData name="Candace Henne" userId="6a6f03d010514a37" providerId="LiveId" clId="{86FEEB5D-F3D3-41C5-98F2-DD4A440A369B}" dt="2021-01-08T04:16:47.663" v="932" actId="1076"/>
          <ac:spMkLst>
            <pc:docMk/>
            <pc:sldMk cId="3284848006" sldId="262"/>
            <ac:spMk id="2" creationId="{496EFDCC-50BA-4D1C-8198-96B0B117F5C1}"/>
          </ac:spMkLst>
        </pc:spChg>
        <pc:picChg chg="add mod">
          <ac:chgData name="Candace Henne" userId="6a6f03d010514a37" providerId="LiveId" clId="{86FEEB5D-F3D3-41C5-98F2-DD4A440A369B}" dt="2021-01-08T03:45:39.296" v="879" actId="1076"/>
          <ac:picMkLst>
            <pc:docMk/>
            <pc:sldMk cId="3284848006" sldId="262"/>
            <ac:picMk id="4" creationId="{7C87FAFE-9E71-4672-B4D7-3E34B3BD499D}"/>
          </ac:picMkLst>
        </pc:picChg>
      </pc:sldChg>
      <pc:sldChg chg="addSp modSp new mod modAnim">
        <pc:chgData name="Candace Henne" userId="6a6f03d010514a37" providerId="LiveId" clId="{86FEEB5D-F3D3-41C5-98F2-DD4A440A369B}" dt="2021-01-08T00:15:46.762" v="789" actId="1076"/>
        <pc:sldMkLst>
          <pc:docMk/>
          <pc:sldMk cId="3989250326" sldId="263"/>
        </pc:sldMkLst>
        <pc:picChg chg="add mod">
          <ac:chgData name="Candace Henne" userId="6a6f03d010514a37" providerId="LiveId" clId="{86FEEB5D-F3D3-41C5-98F2-DD4A440A369B}" dt="2021-01-08T00:15:46.762" v="789" actId="1076"/>
          <ac:picMkLst>
            <pc:docMk/>
            <pc:sldMk cId="3989250326" sldId="263"/>
            <ac:picMk id="3" creationId="{537F0855-F49B-4343-839C-0FA8426215F0}"/>
          </ac:picMkLst>
        </pc:picChg>
      </pc:sldChg>
      <pc:sldChg chg="addSp modSp new mod">
        <pc:chgData name="Candace Henne" userId="6a6f03d010514a37" providerId="LiveId" clId="{86FEEB5D-F3D3-41C5-98F2-DD4A440A369B}" dt="2021-01-08T04:44:12.606" v="1341" actId="114"/>
        <pc:sldMkLst>
          <pc:docMk/>
          <pc:sldMk cId="1979888867" sldId="264"/>
        </pc:sldMkLst>
        <pc:spChg chg="mod">
          <ac:chgData name="Candace Henne" userId="6a6f03d010514a37" providerId="LiveId" clId="{86FEEB5D-F3D3-41C5-98F2-DD4A440A369B}" dt="2021-01-08T04:34:45.196" v="1299" actId="1076"/>
          <ac:spMkLst>
            <pc:docMk/>
            <pc:sldMk cId="1979888867" sldId="264"/>
            <ac:spMk id="2" creationId="{39A08969-B968-4B83-98E5-A19027836622}"/>
          </ac:spMkLst>
        </pc:spChg>
        <pc:spChg chg="add mod">
          <ac:chgData name="Candace Henne" userId="6a6f03d010514a37" providerId="LiveId" clId="{86FEEB5D-F3D3-41C5-98F2-DD4A440A369B}" dt="2021-01-08T04:34:35.306" v="1298" actId="1076"/>
          <ac:spMkLst>
            <pc:docMk/>
            <pc:sldMk cId="1979888867" sldId="264"/>
            <ac:spMk id="5" creationId="{7922B0E8-525F-455B-9334-338775178107}"/>
          </ac:spMkLst>
        </pc:spChg>
        <pc:spChg chg="add mod">
          <ac:chgData name="Candace Henne" userId="6a6f03d010514a37" providerId="LiveId" clId="{86FEEB5D-F3D3-41C5-98F2-DD4A440A369B}" dt="2021-01-08T04:27:33.224" v="1017" actId="1076"/>
          <ac:spMkLst>
            <pc:docMk/>
            <pc:sldMk cId="1979888867" sldId="264"/>
            <ac:spMk id="7" creationId="{39E5C5E0-23BF-45E0-A10D-AF66CBA2F23E}"/>
          </ac:spMkLst>
        </pc:spChg>
        <pc:spChg chg="add mod">
          <ac:chgData name="Candace Henne" userId="6a6f03d010514a37" providerId="LiveId" clId="{86FEEB5D-F3D3-41C5-98F2-DD4A440A369B}" dt="2021-01-08T04:44:12.606" v="1341" actId="114"/>
          <ac:spMkLst>
            <pc:docMk/>
            <pc:sldMk cId="1979888867" sldId="264"/>
            <ac:spMk id="8" creationId="{9A7D73B7-15F9-494E-A2C1-115B41BD6227}"/>
          </ac:spMkLst>
        </pc:spChg>
        <pc:picChg chg="add mod">
          <ac:chgData name="Candace Henne" userId="6a6f03d010514a37" providerId="LiveId" clId="{86FEEB5D-F3D3-41C5-98F2-DD4A440A369B}" dt="2021-01-08T04:23:07.542" v="950" actId="1076"/>
          <ac:picMkLst>
            <pc:docMk/>
            <pc:sldMk cId="1979888867" sldId="264"/>
            <ac:picMk id="4" creationId="{F958575E-54C1-4EBF-BD92-40ACED9BBBB8}"/>
          </ac:picMkLst>
        </pc:picChg>
      </pc:sldChg>
      <pc:sldChg chg="addSp delSp modSp new mod setBg">
        <pc:chgData name="Candace Henne" userId="6a6f03d010514a37" providerId="LiveId" clId="{86FEEB5D-F3D3-41C5-98F2-DD4A440A369B}" dt="2021-01-08T04:43:40.382" v="1338"/>
        <pc:sldMkLst>
          <pc:docMk/>
          <pc:sldMk cId="1316558090" sldId="265"/>
        </pc:sldMkLst>
        <pc:spChg chg="mod ord">
          <ac:chgData name="Candace Henne" userId="6a6f03d010514a37" providerId="LiveId" clId="{86FEEB5D-F3D3-41C5-98F2-DD4A440A369B}" dt="2021-01-08T04:42:02.966" v="1333" actId="14100"/>
          <ac:spMkLst>
            <pc:docMk/>
            <pc:sldMk cId="1316558090" sldId="265"/>
            <ac:spMk id="2" creationId="{3EE5F81E-CEF9-4194-BF7D-987808EF0B7A}"/>
          </ac:spMkLst>
        </pc:spChg>
        <pc:spChg chg="add del mod">
          <ac:chgData name="Candace Henne" userId="6a6f03d010514a37" providerId="LiveId" clId="{86FEEB5D-F3D3-41C5-98F2-DD4A440A369B}" dt="2021-01-08T04:43:40.382" v="1338"/>
          <ac:spMkLst>
            <pc:docMk/>
            <pc:sldMk cId="1316558090" sldId="265"/>
            <ac:spMk id="5" creationId="{878629F1-84B6-4634-9577-D88458298C5C}"/>
          </ac:spMkLst>
        </pc:spChg>
        <pc:spChg chg="add del">
          <ac:chgData name="Candace Henne" userId="6a6f03d010514a37" providerId="LiveId" clId="{86FEEB5D-F3D3-41C5-98F2-DD4A440A369B}" dt="2021-01-08T04:40:28.199" v="1308" actId="26606"/>
          <ac:spMkLst>
            <pc:docMk/>
            <pc:sldMk cId="1316558090" sldId="265"/>
            <ac:spMk id="17" creationId="{1F4CD6D0-88B6-45F4-AC60-54587D3C92A0}"/>
          </ac:spMkLst>
        </pc:spChg>
        <pc:spChg chg="add del">
          <ac:chgData name="Candace Henne" userId="6a6f03d010514a37" providerId="LiveId" clId="{86FEEB5D-F3D3-41C5-98F2-DD4A440A369B}" dt="2021-01-08T04:40:28.199" v="1308" actId="26606"/>
          <ac:spMkLst>
            <pc:docMk/>
            <pc:sldMk cId="1316558090" sldId="265"/>
            <ac:spMk id="19" creationId="{2A079D24-860A-4799-B3AE-658D4F1365FA}"/>
          </ac:spMkLst>
        </pc:spChg>
        <pc:spChg chg="add">
          <ac:chgData name="Candace Henne" userId="6a6f03d010514a37" providerId="LiveId" clId="{86FEEB5D-F3D3-41C5-98F2-DD4A440A369B}" dt="2021-01-08T04:40:28.199" v="1308" actId="26606"/>
          <ac:spMkLst>
            <pc:docMk/>
            <pc:sldMk cId="1316558090" sldId="265"/>
            <ac:spMk id="34" creationId="{CA5B2A81-2C8E-4963-AFD4-E539D168B475}"/>
          </ac:spMkLst>
        </pc:spChg>
        <pc:grpChg chg="add del">
          <ac:chgData name="Candace Henne" userId="6a6f03d010514a37" providerId="LiveId" clId="{86FEEB5D-F3D3-41C5-98F2-DD4A440A369B}" dt="2021-01-08T04:40:28.199" v="1308" actId="26606"/>
          <ac:grpSpMkLst>
            <pc:docMk/>
            <pc:sldMk cId="1316558090" sldId="265"/>
            <ac:grpSpMk id="11" creationId="{F982E0B2-AA9C-441C-A08E-A9DF9CF12116}"/>
          </ac:grpSpMkLst>
        </pc:grpChg>
        <pc:grpChg chg="add">
          <ac:chgData name="Candace Henne" userId="6a6f03d010514a37" providerId="LiveId" clId="{86FEEB5D-F3D3-41C5-98F2-DD4A440A369B}" dt="2021-01-08T04:40:28.199" v="1308" actId="26606"/>
          <ac:grpSpMkLst>
            <pc:docMk/>
            <pc:sldMk cId="1316558090" sldId="265"/>
            <ac:grpSpMk id="28" creationId="{F982E0B2-AA9C-441C-A08E-A9DF9CF12116}"/>
          </ac:grpSpMkLst>
        </pc:grpChg>
        <pc:picChg chg="add mod ord">
          <ac:chgData name="Candace Henne" userId="6a6f03d010514a37" providerId="LiveId" clId="{86FEEB5D-F3D3-41C5-98F2-DD4A440A369B}" dt="2021-01-08T04:40:35.745" v="1309" actId="1076"/>
          <ac:picMkLst>
            <pc:docMk/>
            <pc:sldMk cId="1316558090" sldId="265"/>
            <ac:picMk id="4" creationId="{474225E2-85B0-4E5B-87E7-E463FD5955C1}"/>
          </ac:picMkLst>
        </pc:picChg>
        <pc:cxnChg chg="add del">
          <ac:chgData name="Candace Henne" userId="6a6f03d010514a37" providerId="LiveId" clId="{86FEEB5D-F3D3-41C5-98F2-DD4A440A369B}" dt="2021-01-08T04:40:28.199" v="1308" actId="26606"/>
          <ac:cxnSpMkLst>
            <pc:docMk/>
            <pc:sldMk cId="1316558090" sldId="265"/>
            <ac:cxnSpMk id="9" creationId="{701C0CAB-6A03-4C6A-9FAA-219847753628}"/>
          </ac:cxnSpMkLst>
        </pc:cxnChg>
        <pc:cxnChg chg="add del">
          <ac:chgData name="Candace Henne" userId="6a6f03d010514a37" providerId="LiveId" clId="{86FEEB5D-F3D3-41C5-98F2-DD4A440A369B}" dt="2021-01-08T04:40:28.199" v="1308" actId="26606"/>
          <ac:cxnSpMkLst>
            <pc:docMk/>
            <pc:sldMk cId="1316558090" sldId="265"/>
            <ac:cxnSpMk id="21" creationId="{6C14D892-36B8-4065-9158-50C22E1E6986}"/>
          </ac:cxnSpMkLst>
        </pc:cxnChg>
        <pc:cxnChg chg="add">
          <ac:chgData name="Candace Henne" userId="6a6f03d010514a37" providerId="LiveId" clId="{86FEEB5D-F3D3-41C5-98F2-DD4A440A369B}" dt="2021-01-08T04:40:28.199" v="1308" actId="26606"/>
          <ac:cxnSpMkLst>
            <pc:docMk/>
            <pc:sldMk cId="1316558090" sldId="265"/>
            <ac:cxnSpMk id="26" creationId="{701C0CAB-6A03-4C6A-9FAA-219847753628}"/>
          </ac:cxnSpMkLst>
        </pc:cxnChg>
        <pc:cxnChg chg="add">
          <ac:chgData name="Candace Henne" userId="6a6f03d010514a37" providerId="LiveId" clId="{86FEEB5D-F3D3-41C5-98F2-DD4A440A369B}" dt="2021-01-08T04:40:28.199" v="1308" actId="26606"/>
          <ac:cxnSpMkLst>
            <pc:docMk/>
            <pc:sldMk cId="1316558090" sldId="265"/>
            <ac:cxnSpMk id="36" creationId="{9E7C23BC-DAA6-40E1-8166-B8C4439D1430}"/>
          </ac:cxnSpMkLst>
        </pc:cxnChg>
      </pc:sldChg>
      <pc:sldMasterChg chg="setBg modSldLayout">
        <pc:chgData name="Candace Henne" userId="6a6f03d010514a37" providerId="LiveId" clId="{86FEEB5D-F3D3-41C5-98F2-DD4A440A369B}" dt="2021-01-07T23:22:35.459" v="101"/>
        <pc:sldMasterMkLst>
          <pc:docMk/>
          <pc:sldMasterMk cId="1633960706" sldId="2147483906"/>
        </pc:sldMasterMkLst>
        <pc:sldLayoutChg chg="setBg">
          <pc:chgData name="Candace Henne" userId="6a6f03d010514a37" providerId="LiveId" clId="{86FEEB5D-F3D3-41C5-98F2-DD4A440A369B}" dt="2021-01-07T23:22:35.459" v="101"/>
          <pc:sldLayoutMkLst>
            <pc:docMk/>
            <pc:sldMasterMk cId="1633960706" sldId="2147483906"/>
            <pc:sldLayoutMk cId="1187095502" sldId="2147483895"/>
          </pc:sldLayoutMkLst>
        </pc:sldLayoutChg>
        <pc:sldLayoutChg chg="setBg">
          <pc:chgData name="Candace Henne" userId="6a6f03d010514a37" providerId="LiveId" clId="{86FEEB5D-F3D3-41C5-98F2-DD4A440A369B}" dt="2021-01-07T23:22:35.459" v="101"/>
          <pc:sldLayoutMkLst>
            <pc:docMk/>
            <pc:sldMasterMk cId="1633960706" sldId="2147483906"/>
            <pc:sldLayoutMk cId="1436371545" sldId="2147483896"/>
          </pc:sldLayoutMkLst>
        </pc:sldLayoutChg>
        <pc:sldLayoutChg chg="setBg">
          <pc:chgData name="Candace Henne" userId="6a6f03d010514a37" providerId="LiveId" clId="{86FEEB5D-F3D3-41C5-98F2-DD4A440A369B}" dt="2021-01-07T23:22:35.459" v="101"/>
          <pc:sldLayoutMkLst>
            <pc:docMk/>
            <pc:sldMasterMk cId="1633960706" sldId="2147483906"/>
            <pc:sldLayoutMk cId="4066618723" sldId="2147483897"/>
          </pc:sldLayoutMkLst>
        </pc:sldLayoutChg>
        <pc:sldLayoutChg chg="setBg">
          <pc:chgData name="Candace Henne" userId="6a6f03d010514a37" providerId="LiveId" clId="{86FEEB5D-F3D3-41C5-98F2-DD4A440A369B}" dt="2021-01-07T23:22:35.459" v="101"/>
          <pc:sldLayoutMkLst>
            <pc:docMk/>
            <pc:sldMasterMk cId="1633960706" sldId="2147483906"/>
            <pc:sldLayoutMk cId="4020371768" sldId="2147483898"/>
          </pc:sldLayoutMkLst>
        </pc:sldLayoutChg>
        <pc:sldLayoutChg chg="setBg">
          <pc:chgData name="Candace Henne" userId="6a6f03d010514a37" providerId="LiveId" clId="{86FEEB5D-F3D3-41C5-98F2-DD4A440A369B}" dt="2021-01-07T23:22:35.459" v="101"/>
          <pc:sldLayoutMkLst>
            <pc:docMk/>
            <pc:sldMasterMk cId="1633960706" sldId="2147483906"/>
            <pc:sldLayoutMk cId="1274990137" sldId="2147483899"/>
          </pc:sldLayoutMkLst>
        </pc:sldLayoutChg>
        <pc:sldLayoutChg chg="setBg">
          <pc:chgData name="Candace Henne" userId="6a6f03d010514a37" providerId="LiveId" clId="{86FEEB5D-F3D3-41C5-98F2-DD4A440A369B}" dt="2021-01-07T23:22:35.459" v="101"/>
          <pc:sldLayoutMkLst>
            <pc:docMk/>
            <pc:sldMasterMk cId="1633960706" sldId="2147483906"/>
            <pc:sldLayoutMk cId="215189882" sldId="2147483900"/>
          </pc:sldLayoutMkLst>
        </pc:sldLayoutChg>
        <pc:sldLayoutChg chg="setBg">
          <pc:chgData name="Candace Henne" userId="6a6f03d010514a37" providerId="LiveId" clId="{86FEEB5D-F3D3-41C5-98F2-DD4A440A369B}" dt="2021-01-07T23:22:35.459" v="101"/>
          <pc:sldLayoutMkLst>
            <pc:docMk/>
            <pc:sldMasterMk cId="1633960706" sldId="2147483906"/>
            <pc:sldLayoutMk cId="831802009" sldId="2147483901"/>
          </pc:sldLayoutMkLst>
        </pc:sldLayoutChg>
        <pc:sldLayoutChg chg="setBg">
          <pc:chgData name="Candace Henne" userId="6a6f03d010514a37" providerId="LiveId" clId="{86FEEB5D-F3D3-41C5-98F2-DD4A440A369B}" dt="2021-01-07T23:22:35.459" v="101"/>
          <pc:sldLayoutMkLst>
            <pc:docMk/>
            <pc:sldMasterMk cId="1633960706" sldId="2147483906"/>
            <pc:sldLayoutMk cId="109307905" sldId="2147483902"/>
          </pc:sldLayoutMkLst>
        </pc:sldLayoutChg>
        <pc:sldLayoutChg chg="setBg">
          <pc:chgData name="Candace Henne" userId="6a6f03d010514a37" providerId="LiveId" clId="{86FEEB5D-F3D3-41C5-98F2-DD4A440A369B}" dt="2021-01-07T23:22:35.459" v="101"/>
          <pc:sldLayoutMkLst>
            <pc:docMk/>
            <pc:sldMasterMk cId="1633960706" sldId="2147483906"/>
            <pc:sldLayoutMk cId="2212308577" sldId="2147483903"/>
          </pc:sldLayoutMkLst>
        </pc:sldLayoutChg>
        <pc:sldLayoutChg chg="setBg">
          <pc:chgData name="Candace Henne" userId="6a6f03d010514a37" providerId="LiveId" clId="{86FEEB5D-F3D3-41C5-98F2-DD4A440A369B}" dt="2021-01-07T23:22:35.459" v="101"/>
          <pc:sldLayoutMkLst>
            <pc:docMk/>
            <pc:sldMasterMk cId="1633960706" sldId="2147483906"/>
            <pc:sldLayoutMk cId="859058221" sldId="2147483904"/>
          </pc:sldLayoutMkLst>
        </pc:sldLayoutChg>
        <pc:sldLayoutChg chg="setBg">
          <pc:chgData name="Candace Henne" userId="6a6f03d010514a37" providerId="LiveId" clId="{86FEEB5D-F3D3-41C5-98F2-DD4A440A369B}" dt="2021-01-07T23:22:35.459" v="101"/>
          <pc:sldLayoutMkLst>
            <pc:docMk/>
            <pc:sldMasterMk cId="1633960706" sldId="2147483906"/>
            <pc:sldLayoutMk cId="4065671504" sldId="2147483905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sv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F4B194-6FAE-48D4-BA87-1E55256B9754}" type="doc">
      <dgm:prSet loTypeId="urn:microsoft.com/office/officeart/2009/layout/CirclePicture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8011A5-7709-477C-B089-552EF0EB7DA0}">
      <dgm:prSet phldrT="[Text]" custT="1"/>
      <dgm:spPr/>
      <dgm:t>
        <a:bodyPr/>
        <a:lstStyle/>
        <a:p>
          <a:r>
            <a:rPr lang="en-US" sz="2400" dirty="0">
              <a:solidFill>
                <a:srgbClr val="EDD09A"/>
              </a:solidFill>
              <a:latin typeface="Bahnschrift SemiBold" panose="020B0502040204020203" pitchFamily="34" charset="0"/>
            </a:rPr>
            <a:t>Mixed Drinks</a:t>
          </a:r>
        </a:p>
      </dgm:t>
    </dgm:pt>
    <dgm:pt modelId="{44C1335C-C069-4A22-B2F2-F320E8F6F825}" type="parTrans" cxnId="{190E592F-F359-444B-A96A-2D4D3FEE9535}">
      <dgm:prSet/>
      <dgm:spPr/>
      <dgm:t>
        <a:bodyPr/>
        <a:lstStyle/>
        <a:p>
          <a:endParaRPr lang="en-US"/>
        </a:p>
      </dgm:t>
    </dgm:pt>
    <dgm:pt modelId="{8BC6DD61-3E05-4B32-9E1C-900E9E430609}" type="sibTrans" cxnId="{190E592F-F359-444B-A96A-2D4D3FEE9535}">
      <dgm:prSet/>
      <dgm:spPr/>
      <dgm:t>
        <a:bodyPr/>
        <a:lstStyle/>
        <a:p>
          <a:endParaRPr lang="en-US"/>
        </a:p>
      </dgm:t>
    </dgm:pt>
    <dgm:pt modelId="{1DE60882-0138-46ED-9662-3574B23A62B2}">
      <dgm:prSet phldrT="[Text]" custT="1"/>
      <dgm:spPr/>
      <dgm:t>
        <a:bodyPr/>
        <a:lstStyle/>
        <a:p>
          <a:r>
            <a:rPr lang="en-US" sz="2400" dirty="0">
              <a:solidFill>
                <a:srgbClr val="EDD09A"/>
              </a:solidFill>
              <a:latin typeface="Bahnschrift SemiBold" panose="020B0502040204020203" pitchFamily="34" charset="0"/>
            </a:rPr>
            <a:t>Sour</a:t>
          </a:r>
        </a:p>
      </dgm:t>
    </dgm:pt>
    <dgm:pt modelId="{9AA60177-F64B-4037-9DD1-CB507DCF7158}" type="parTrans" cxnId="{E948693E-186A-44D0-92D6-9604D26A95E1}">
      <dgm:prSet/>
      <dgm:spPr>
        <a:solidFill>
          <a:srgbClr val="EDD09A"/>
        </a:solidFill>
        <a:ln>
          <a:solidFill>
            <a:srgbClr val="804301"/>
          </a:solidFill>
        </a:ln>
      </dgm:spPr>
      <dgm:t>
        <a:bodyPr/>
        <a:lstStyle/>
        <a:p>
          <a:endParaRPr lang="en-US"/>
        </a:p>
      </dgm:t>
    </dgm:pt>
    <dgm:pt modelId="{C1A7047C-D06D-481D-B61F-16FE666A03D1}" type="sibTrans" cxnId="{E948693E-186A-44D0-92D6-9604D26A95E1}">
      <dgm:prSet/>
      <dgm:spPr/>
      <dgm:t>
        <a:bodyPr/>
        <a:lstStyle/>
        <a:p>
          <a:endParaRPr lang="en-US"/>
        </a:p>
      </dgm:t>
    </dgm:pt>
    <dgm:pt modelId="{C6502903-63D1-4590-9B71-91560469E4CE}">
      <dgm:prSet phldrT="[Text]" custT="1"/>
      <dgm:spPr/>
      <dgm:t>
        <a:bodyPr/>
        <a:lstStyle/>
        <a:p>
          <a:r>
            <a:rPr lang="en-US" sz="2400" dirty="0">
              <a:solidFill>
                <a:srgbClr val="EDD09A"/>
              </a:solidFill>
              <a:latin typeface="Bahnschrift SemiBold" panose="020B0502040204020203" pitchFamily="34" charset="0"/>
            </a:rPr>
            <a:t>Collins</a:t>
          </a:r>
          <a:r>
            <a:rPr lang="en-US" sz="3700" dirty="0"/>
            <a:t> </a:t>
          </a:r>
        </a:p>
      </dgm:t>
    </dgm:pt>
    <dgm:pt modelId="{C4F78CF4-E66B-423C-8215-123E425A490A}" type="parTrans" cxnId="{C667DBD2-5FBE-4C13-8521-739593D5976C}">
      <dgm:prSet/>
      <dgm:spPr>
        <a:solidFill>
          <a:srgbClr val="EDD09A"/>
        </a:solidFill>
        <a:ln>
          <a:solidFill>
            <a:srgbClr val="804301"/>
          </a:solidFill>
        </a:ln>
      </dgm:spPr>
      <dgm:t>
        <a:bodyPr/>
        <a:lstStyle/>
        <a:p>
          <a:endParaRPr lang="en-US"/>
        </a:p>
      </dgm:t>
    </dgm:pt>
    <dgm:pt modelId="{4F7F283B-94AA-4064-B857-81E8672FF2AE}" type="sibTrans" cxnId="{C667DBD2-5FBE-4C13-8521-739593D5976C}">
      <dgm:prSet/>
      <dgm:spPr/>
      <dgm:t>
        <a:bodyPr/>
        <a:lstStyle/>
        <a:p>
          <a:endParaRPr lang="en-US"/>
        </a:p>
      </dgm:t>
    </dgm:pt>
    <dgm:pt modelId="{464CEDF7-374C-4CD8-9443-E2BF980019C0}">
      <dgm:prSet phldrT="[Text]" custT="1"/>
      <dgm:spPr/>
      <dgm:t>
        <a:bodyPr/>
        <a:lstStyle/>
        <a:p>
          <a:r>
            <a:rPr lang="en-US" sz="2400" dirty="0">
              <a:solidFill>
                <a:srgbClr val="EDD09A"/>
              </a:solidFill>
              <a:latin typeface="Bahnschrift SemiBold" panose="020B0502040204020203" pitchFamily="34" charset="0"/>
            </a:rPr>
            <a:t>Punch</a:t>
          </a:r>
        </a:p>
      </dgm:t>
    </dgm:pt>
    <dgm:pt modelId="{635274F1-7A76-4A8B-8E6B-115B2AE81A99}" type="parTrans" cxnId="{EF5C0BDA-890B-471D-99DE-1859C581501B}">
      <dgm:prSet/>
      <dgm:spPr>
        <a:solidFill>
          <a:srgbClr val="EDD09A"/>
        </a:solidFill>
        <a:ln>
          <a:solidFill>
            <a:srgbClr val="804301"/>
          </a:solidFill>
        </a:ln>
      </dgm:spPr>
      <dgm:t>
        <a:bodyPr/>
        <a:lstStyle/>
        <a:p>
          <a:endParaRPr lang="en-US"/>
        </a:p>
      </dgm:t>
    </dgm:pt>
    <dgm:pt modelId="{C742BA59-D963-493E-A69F-2574BF523AAE}" type="sibTrans" cxnId="{EF5C0BDA-890B-471D-99DE-1859C581501B}">
      <dgm:prSet/>
      <dgm:spPr/>
      <dgm:t>
        <a:bodyPr/>
        <a:lstStyle/>
        <a:p>
          <a:endParaRPr lang="en-US"/>
        </a:p>
      </dgm:t>
    </dgm:pt>
    <dgm:pt modelId="{2B86239F-CC75-4480-8048-39EC9F6A28A2}">
      <dgm:prSet phldrT="[Text]" custT="1"/>
      <dgm:spPr/>
      <dgm:t>
        <a:bodyPr/>
        <a:lstStyle/>
        <a:p>
          <a:r>
            <a:rPr lang="en-US" sz="2400" dirty="0">
              <a:solidFill>
                <a:srgbClr val="EDD09A"/>
              </a:solidFill>
              <a:latin typeface="Bahnschrift SemiBold" panose="020B0502040204020203" pitchFamily="34" charset="0"/>
            </a:rPr>
            <a:t>Spirit Driven</a:t>
          </a:r>
        </a:p>
      </dgm:t>
    </dgm:pt>
    <dgm:pt modelId="{8832129B-151E-4FA2-9F4A-9EC46FBCAEFF}" type="parTrans" cxnId="{EBD4742C-4DF4-492B-8D5D-8C39329082A3}">
      <dgm:prSet/>
      <dgm:spPr>
        <a:solidFill>
          <a:srgbClr val="EDD09A"/>
        </a:solidFill>
        <a:ln>
          <a:solidFill>
            <a:srgbClr val="804301"/>
          </a:solidFill>
        </a:ln>
      </dgm:spPr>
      <dgm:t>
        <a:bodyPr/>
        <a:lstStyle/>
        <a:p>
          <a:endParaRPr lang="en-US"/>
        </a:p>
      </dgm:t>
    </dgm:pt>
    <dgm:pt modelId="{3B7ACF41-EBB2-4672-B0C5-51B542C1FDEF}" type="sibTrans" cxnId="{EBD4742C-4DF4-492B-8D5D-8C39329082A3}">
      <dgm:prSet/>
      <dgm:spPr/>
      <dgm:t>
        <a:bodyPr/>
        <a:lstStyle/>
        <a:p>
          <a:endParaRPr lang="en-US"/>
        </a:p>
      </dgm:t>
    </dgm:pt>
    <dgm:pt modelId="{61C96553-CE99-4469-BCD3-D675E528DFA2}">
      <dgm:prSet phldrT="[Text]" custT="1"/>
      <dgm:spPr/>
      <dgm:t>
        <a:bodyPr/>
        <a:lstStyle/>
        <a:p>
          <a:r>
            <a:rPr lang="en-US" sz="2400" dirty="0">
              <a:solidFill>
                <a:srgbClr val="EDD09A"/>
              </a:solidFill>
              <a:latin typeface="Bahnschrift SemiBold" panose="020B0502040204020203" pitchFamily="34" charset="0"/>
            </a:rPr>
            <a:t>Highball</a:t>
          </a:r>
        </a:p>
      </dgm:t>
    </dgm:pt>
    <dgm:pt modelId="{1541C25E-F922-45D7-B062-C4114DEF82BD}" type="parTrans" cxnId="{463FC645-7CE6-47DC-B267-E6BF8D100264}">
      <dgm:prSet/>
      <dgm:spPr>
        <a:solidFill>
          <a:srgbClr val="EDD09A"/>
        </a:solidFill>
        <a:ln>
          <a:solidFill>
            <a:srgbClr val="804301"/>
          </a:solidFill>
        </a:ln>
      </dgm:spPr>
      <dgm:t>
        <a:bodyPr/>
        <a:lstStyle/>
        <a:p>
          <a:endParaRPr lang="en-US"/>
        </a:p>
      </dgm:t>
    </dgm:pt>
    <dgm:pt modelId="{5139C936-CBBA-44F1-B15E-2B18B4C776E2}" type="sibTrans" cxnId="{463FC645-7CE6-47DC-B267-E6BF8D100264}">
      <dgm:prSet/>
      <dgm:spPr/>
      <dgm:t>
        <a:bodyPr/>
        <a:lstStyle/>
        <a:p>
          <a:endParaRPr lang="en-US"/>
        </a:p>
      </dgm:t>
    </dgm:pt>
    <dgm:pt modelId="{DFBA5FBD-D859-4FAA-8FF9-A503EC3997E0}" type="pres">
      <dgm:prSet presAssocID="{69F4B194-6FAE-48D4-BA87-1E55256B975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FB80E1D-A494-48D9-A86B-6AA8703AFC54}" type="pres">
      <dgm:prSet presAssocID="{918011A5-7709-477C-B089-552EF0EB7DA0}" presName="hierRoot1" presStyleCnt="0"/>
      <dgm:spPr/>
    </dgm:pt>
    <dgm:pt modelId="{D2D29DDF-F8D5-4F27-A8A8-76D51ADB445A}" type="pres">
      <dgm:prSet presAssocID="{918011A5-7709-477C-B089-552EF0EB7DA0}" presName="composite" presStyleCnt="0"/>
      <dgm:spPr/>
    </dgm:pt>
    <dgm:pt modelId="{A5D87565-E2EF-4D0B-96B9-0A11B5D56998}" type="pres">
      <dgm:prSet presAssocID="{918011A5-7709-477C-B089-552EF0EB7DA0}" presName="image" presStyleLbl="node0" presStyleIdx="0" presStyleCnt="1" custScaleY="94264" custLinFactNeighborX="6250" custLinFactNeighborY="-67921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solidFill>
            <a:srgbClr val="EDD09A">
              <a:alpha val="98000"/>
            </a:srgbClr>
          </a:solidFill>
        </a:ln>
      </dgm:spPr>
      <dgm:extLst>
        <a:ext uri="{E40237B7-FDA0-4F09-8148-C483321AD2D9}">
          <dgm14:cNvPr xmlns:dgm14="http://schemas.microsoft.com/office/drawing/2010/diagram" id="0" name="" descr="Wine with solid fill"/>
        </a:ext>
      </dgm:extLst>
    </dgm:pt>
    <dgm:pt modelId="{EEB45953-134D-403A-9961-17A96F1F6C98}" type="pres">
      <dgm:prSet presAssocID="{918011A5-7709-477C-B089-552EF0EB7DA0}" presName="text" presStyleLbl="revTx" presStyleIdx="0" presStyleCnt="6" custScaleX="206502" custLinFactNeighborX="60806" custLinFactNeighborY="-65934">
        <dgm:presLayoutVars>
          <dgm:chPref val="3"/>
        </dgm:presLayoutVars>
      </dgm:prSet>
      <dgm:spPr/>
    </dgm:pt>
    <dgm:pt modelId="{45E8A6F7-FB03-46BF-8CD2-0AF6DF40E2C9}" type="pres">
      <dgm:prSet presAssocID="{918011A5-7709-477C-B089-552EF0EB7DA0}" presName="hierChild2" presStyleCnt="0"/>
      <dgm:spPr/>
    </dgm:pt>
    <dgm:pt modelId="{A336DBE1-0E22-4AB5-986D-E9897F51AE54}" type="pres">
      <dgm:prSet presAssocID="{9AA60177-F64B-4037-9DD1-CB507DCF7158}" presName="Name10" presStyleLbl="parChTrans1D2" presStyleIdx="0" presStyleCnt="3"/>
      <dgm:spPr/>
    </dgm:pt>
    <dgm:pt modelId="{D76D5FD0-B0B8-4428-B4EF-83C8F33C5B89}" type="pres">
      <dgm:prSet presAssocID="{1DE60882-0138-46ED-9662-3574B23A62B2}" presName="hierRoot2" presStyleCnt="0"/>
      <dgm:spPr/>
    </dgm:pt>
    <dgm:pt modelId="{4500DF96-60E2-4D8E-9918-FDE4465CEA67}" type="pres">
      <dgm:prSet presAssocID="{1DE60882-0138-46ED-9662-3574B23A62B2}" presName="composite2" presStyleCnt="0"/>
      <dgm:spPr/>
    </dgm:pt>
    <dgm:pt modelId="{23B27175-1094-4B28-83BF-8167053B2F2B}" type="pres">
      <dgm:prSet presAssocID="{1DE60882-0138-46ED-9662-3574B23A62B2}" presName="image2" presStyleLbl="node2" presStyleIdx="0" presStyleCnt="3" custLinFactNeighborX="-67097" custLinFactNeighborY="-125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DD09A"/>
          </a:solidFill>
        </a:ln>
      </dgm:spPr>
      <dgm:extLst>
        <a:ext uri="{E40237B7-FDA0-4F09-8148-C483321AD2D9}">
          <dgm14:cNvPr xmlns:dgm14="http://schemas.microsoft.com/office/drawing/2010/diagram" id="0" name="" descr="Wine with solid fill"/>
        </a:ext>
      </dgm:extLst>
    </dgm:pt>
    <dgm:pt modelId="{9A0F3937-0F8E-4E6C-B8C6-985B8CD34006}" type="pres">
      <dgm:prSet presAssocID="{1DE60882-0138-46ED-9662-3574B23A62B2}" presName="text2" presStyleLbl="revTx" presStyleIdx="1" presStyleCnt="6" custLinFactNeighborX="-33276" custLinFactNeighborY="125">
        <dgm:presLayoutVars>
          <dgm:chPref val="3"/>
        </dgm:presLayoutVars>
      </dgm:prSet>
      <dgm:spPr/>
    </dgm:pt>
    <dgm:pt modelId="{63ABEDF6-7A32-4F80-B35A-05F4BEB79256}" type="pres">
      <dgm:prSet presAssocID="{1DE60882-0138-46ED-9662-3574B23A62B2}" presName="hierChild3" presStyleCnt="0"/>
      <dgm:spPr/>
    </dgm:pt>
    <dgm:pt modelId="{75050A05-1EBC-4B0C-92ED-72B316AAA7EA}" type="pres">
      <dgm:prSet presAssocID="{C4F78CF4-E66B-423C-8215-123E425A490A}" presName="Name17" presStyleLbl="parChTrans1D3" presStyleIdx="0" presStyleCnt="2"/>
      <dgm:spPr/>
    </dgm:pt>
    <dgm:pt modelId="{476C6E9E-C7C8-4D3A-97FA-07CB3B2823E5}" type="pres">
      <dgm:prSet presAssocID="{C6502903-63D1-4590-9B71-91560469E4CE}" presName="hierRoot3" presStyleCnt="0"/>
      <dgm:spPr/>
    </dgm:pt>
    <dgm:pt modelId="{6929FFB5-4CF2-415A-9ECE-393003AF2FE8}" type="pres">
      <dgm:prSet presAssocID="{C6502903-63D1-4590-9B71-91560469E4CE}" presName="composite3" presStyleCnt="0"/>
      <dgm:spPr/>
    </dgm:pt>
    <dgm:pt modelId="{125D4908-CCE0-4B76-83F4-D49339DE284B}" type="pres">
      <dgm:prSet presAssocID="{C6502903-63D1-4590-9B71-91560469E4CE}" presName="image3" presStyleLbl="node3" presStyleIdx="0" presStyleCnt="2" custLinFactNeighborX="-114" custLinFactNeighborY="53187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DD09A"/>
          </a:solidFill>
        </a:ln>
      </dgm:spPr>
      <dgm:extLst>
        <a:ext uri="{E40237B7-FDA0-4F09-8148-C483321AD2D9}">
          <dgm14:cNvPr xmlns:dgm14="http://schemas.microsoft.com/office/drawing/2010/diagram" id="0" name="" descr="Wine with solid fill"/>
        </a:ext>
      </dgm:extLst>
    </dgm:pt>
    <dgm:pt modelId="{37EFE285-9AE5-4AD9-B9D4-CCB88890F749}" type="pres">
      <dgm:prSet presAssocID="{C6502903-63D1-4590-9B71-91560469E4CE}" presName="text3" presStyleLbl="revTx" presStyleIdx="2" presStyleCnt="6" custLinFactNeighborX="4909" custLinFactNeighborY="52369">
        <dgm:presLayoutVars>
          <dgm:chPref val="3"/>
        </dgm:presLayoutVars>
      </dgm:prSet>
      <dgm:spPr/>
    </dgm:pt>
    <dgm:pt modelId="{D0806B3B-862F-4FEA-B109-4CFB5A6787CB}" type="pres">
      <dgm:prSet presAssocID="{C6502903-63D1-4590-9B71-91560469E4CE}" presName="hierChild4" presStyleCnt="0"/>
      <dgm:spPr/>
    </dgm:pt>
    <dgm:pt modelId="{B46F6F46-0773-4AE2-AB70-F180F46C4A28}" type="pres">
      <dgm:prSet presAssocID="{635274F1-7A76-4A8B-8E6B-115B2AE81A99}" presName="Name17" presStyleLbl="parChTrans1D3" presStyleIdx="1" presStyleCnt="2"/>
      <dgm:spPr/>
    </dgm:pt>
    <dgm:pt modelId="{32947972-8C6E-4037-8418-7A5428A6793A}" type="pres">
      <dgm:prSet presAssocID="{464CEDF7-374C-4CD8-9443-E2BF980019C0}" presName="hierRoot3" presStyleCnt="0"/>
      <dgm:spPr/>
    </dgm:pt>
    <dgm:pt modelId="{6B596D9E-1E8D-48EC-8E7F-B5F84A5EAD98}" type="pres">
      <dgm:prSet presAssocID="{464CEDF7-374C-4CD8-9443-E2BF980019C0}" presName="composite3" presStyleCnt="0"/>
      <dgm:spPr/>
    </dgm:pt>
    <dgm:pt modelId="{A4EA90FD-C99F-4760-8451-E62B64891BCA}" type="pres">
      <dgm:prSet presAssocID="{464CEDF7-374C-4CD8-9443-E2BF980019C0}" presName="image3" presStyleLbl="node3" presStyleIdx="1" presStyleCnt="2" custLinFactNeighborX="-10971" custLinFactNeighborY="50718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DD09A"/>
          </a:solidFill>
        </a:ln>
      </dgm:spPr>
      <dgm:extLst>
        <a:ext uri="{E40237B7-FDA0-4F09-8148-C483321AD2D9}">
          <dgm14:cNvPr xmlns:dgm14="http://schemas.microsoft.com/office/drawing/2010/diagram" id="0" name="" descr="Wine with solid fill"/>
        </a:ext>
      </dgm:extLst>
    </dgm:pt>
    <dgm:pt modelId="{44BB480F-F02E-4F0C-AE13-6E629F09FC44}" type="pres">
      <dgm:prSet presAssocID="{464CEDF7-374C-4CD8-9443-E2BF980019C0}" presName="text3" presStyleLbl="revTx" presStyleIdx="3" presStyleCnt="6" custLinFactNeighborX="-3819" custLinFactNeighborY="62188">
        <dgm:presLayoutVars>
          <dgm:chPref val="3"/>
        </dgm:presLayoutVars>
      </dgm:prSet>
      <dgm:spPr/>
    </dgm:pt>
    <dgm:pt modelId="{4176F29A-617A-4350-B484-2D7BEB5E9D7F}" type="pres">
      <dgm:prSet presAssocID="{464CEDF7-374C-4CD8-9443-E2BF980019C0}" presName="hierChild4" presStyleCnt="0"/>
      <dgm:spPr/>
    </dgm:pt>
    <dgm:pt modelId="{640DDA99-9A9E-4CEF-96B6-D4BF84E34726}" type="pres">
      <dgm:prSet presAssocID="{8832129B-151E-4FA2-9F4A-9EC46FBCAEFF}" presName="Name10" presStyleLbl="parChTrans1D2" presStyleIdx="1" presStyleCnt="3"/>
      <dgm:spPr/>
    </dgm:pt>
    <dgm:pt modelId="{4EF1AB75-3C47-4824-9CF5-A716BF5008D2}" type="pres">
      <dgm:prSet presAssocID="{2B86239F-CC75-4480-8048-39EC9F6A28A2}" presName="hierRoot2" presStyleCnt="0"/>
      <dgm:spPr/>
    </dgm:pt>
    <dgm:pt modelId="{25E61401-EE38-446C-96E5-15FBCC2D40F1}" type="pres">
      <dgm:prSet presAssocID="{2B86239F-CC75-4480-8048-39EC9F6A28A2}" presName="composite2" presStyleCnt="0"/>
      <dgm:spPr/>
    </dgm:pt>
    <dgm:pt modelId="{A1240451-8C15-421D-A0F2-AE30E79D8BAB}" type="pres">
      <dgm:prSet presAssocID="{2B86239F-CC75-4480-8048-39EC9F6A28A2}" presName="image2" presStyleLbl="node2" presStyleIdx="1" presStyleCnt="3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DD09A"/>
          </a:solidFill>
        </a:ln>
      </dgm:spPr>
      <dgm:extLst>
        <a:ext uri="{E40237B7-FDA0-4F09-8148-C483321AD2D9}">
          <dgm14:cNvPr xmlns:dgm14="http://schemas.microsoft.com/office/drawing/2010/diagram" id="0" name="" descr="Wine with solid fill"/>
        </a:ext>
      </dgm:extLst>
    </dgm:pt>
    <dgm:pt modelId="{D557E3D8-2DF1-45AE-A26D-2FA5E38F0561}" type="pres">
      <dgm:prSet presAssocID="{2B86239F-CC75-4480-8048-39EC9F6A28A2}" presName="text2" presStyleLbl="revTx" presStyleIdx="4" presStyleCnt="6">
        <dgm:presLayoutVars>
          <dgm:chPref val="3"/>
        </dgm:presLayoutVars>
      </dgm:prSet>
      <dgm:spPr/>
    </dgm:pt>
    <dgm:pt modelId="{4F1BB9FE-C5BC-482E-964F-85D728D8A0F4}" type="pres">
      <dgm:prSet presAssocID="{2B86239F-CC75-4480-8048-39EC9F6A28A2}" presName="hierChild3" presStyleCnt="0"/>
      <dgm:spPr/>
    </dgm:pt>
    <dgm:pt modelId="{CDEA63DE-ADBB-4AA5-8579-BBD6137CBD86}" type="pres">
      <dgm:prSet presAssocID="{1541C25E-F922-45D7-B062-C4114DEF82BD}" presName="Name10" presStyleLbl="parChTrans1D2" presStyleIdx="2" presStyleCnt="3"/>
      <dgm:spPr/>
    </dgm:pt>
    <dgm:pt modelId="{5D0A70C9-BF6A-4EA6-A9AD-EA9E75956268}" type="pres">
      <dgm:prSet presAssocID="{61C96553-CE99-4469-BCD3-D675E528DFA2}" presName="hierRoot2" presStyleCnt="0"/>
      <dgm:spPr/>
    </dgm:pt>
    <dgm:pt modelId="{4288AFFA-6912-4161-B14A-752AC8B938D8}" type="pres">
      <dgm:prSet presAssocID="{61C96553-CE99-4469-BCD3-D675E528DFA2}" presName="composite2" presStyleCnt="0"/>
      <dgm:spPr/>
    </dgm:pt>
    <dgm:pt modelId="{14530F90-60A3-4AD9-BD43-F21921AA0C91}" type="pres">
      <dgm:prSet presAssocID="{61C96553-CE99-4469-BCD3-D675E528DFA2}" presName="image2" presStyleLbl="node2" presStyleIdx="2" presStyleCnt="3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solidFill>
            <a:srgbClr val="EDD09A"/>
          </a:solidFill>
        </a:ln>
      </dgm:spPr>
      <dgm:extLst>
        <a:ext uri="{E40237B7-FDA0-4F09-8148-C483321AD2D9}">
          <dgm14:cNvPr xmlns:dgm14="http://schemas.microsoft.com/office/drawing/2010/diagram" id="0" name="" descr="Wine with solid fill"/>
        </a:ext>
      </dgm:extLst>
    </dgm:pt>
    <dgm:pt modelId="{7A124A6C-22DF-40B3-8248-B9F3E89B7426}" type="pres">
      <dgm:prSet presAssocID="{61C96553-CE99-4469-BCD3-D675E528DFA2}" presName="text2" presStyleLbl="revTx" presStyleIdx="5" presStyleCnt="6">
        <dgm:presLayoutVars>
          <dgm:chPref val="3"/>
        </dgm:presLayoutVars>
      </dgm:prSet>
      <dgm:spPr/>
    </dgm:pt>
    <dgm:pt modelId="{A0E53B85-C66A-434F-98B2-8A3DD9E43537}" type="pres">
      <dgm:prSet presAssocID="{61C96553-CE99-4469-BCD3-D675E528DFA2}" presName="hierChild3" presStyleCnt="0"/>
      <dgm:spPr/>
    </dgm:pt>
  </dgm:ptLst>
  <dgm:cxnLst>
    <dgm:cxn modelId="{B149CB0B-64CF-4927-8B67-3A1E7FFE574E}" type="presOf" srcId="{1DE60882-0138-46ED-9662-3574B23A62B2}" destId="{9A0F3937-0F8E-4E6C-B8C6-985B8CD34006}" srcOrd="0" destOrd="0" presId="urn:microsoft.com/office/officeart/2009/layout/CirclePictureHierarchy"/>
    <dgm:cxn modelId="{18B04A2B-E99B-44BF-ADF6-D41CC9403111}" type="presOf" srcId="{8832129B-151E-4FA2-9F4A-9EC46FBCAEFF}" destId="{640DDA99-9A9E-4CEF-96B6-D4BF84E34726}" srcOrd="0" destOrd="0" presId="urn:microsoft.com/office/officeart/2009/layout/CirclePictureHierarchy"/>
    <dgm:cxn modelId="{EBD4742C-4DF4-492B-8D5D-8C39329082A3}" srcId="{918011A5-7709-477C-B089-552EF0EB7DA0}" destId="{2B86239F-CC75-4480-8048-39EC9F6A28A2}" srcOrd="1" destOrd="0" parTransId="{8832129B-151E-4FA2-9F4A-9EC46FBCAEFF}" sibTransId="{3B7ACF41-EBB2-4672-B0C5-51B542C1FDEF}"/>
    <dgm:cxn modelId="{190E592F-F359-444B-A96A-2D4D3FEE9535}" srcId="{69F4B194-6FAE-48D4-BA87-1E55256B9754}" destId="{918011A5-7709-477C-B089-552EF0EB7DA0}" srcOrd="0" destOrd="0" parTransId="{44C1335C-C069-4A22-B2F2-F320E8F6F825}" sibTransId="{8BC6DD61-3E05-4B32-9E1C-900E9E430609}"/>
    <dgm:cxn modelId="{9CFFB532-2AB5-4EC3-A095-5329358C8509}" type="presOf" srcId="{464CEDF7-374C-4CD8-9443-E2BF980019C0}" destId="{44BB480F-F02E-4F0C-AE13-6E629F09FC44}" srcOrd="0" destOrd="0" presId="urn:microsoft.com/office/officeart/2009/layout/CirclePictureHierarchy"/>
    <dgm:cxn modelId="{E948693E-186A-44D0-92D6-9604D26A95E1}" srcId="{918011A5-7709-477C-B089-552EF0EB7DA0}" destId="{1DE60882-0138-46ED-9662-3574B23A62B2}" srcOrd="0" destOrd="0" parTransId="{9AA60177-F64B-4037-9DD1-CB507DCF7158}" sibTransId="{C1A7047C-D06D-481D-B61F-16FE666A03D1}"/>
    <dgm:cxn modelId="{892BEF63-3D14-49BC-A0DA-B7BA5A6ED4A5}" type="presOf" srcId="{C4F78CF4-E66B-423C-8215-123E425A490A}" destId="{75050A05-1EBC-4B0C-92ED-72B316AAA7EA}" srcOrd="0" destOrd="0" presId="urn:microsoft.com/office/officeart/2009/layout/CirclePictureHierarchy"/>
    <dgm:cxn modelId="{1DF37545-4494-4CE7-8F31-D3F17E7DE9CE}" type="presOf" srcId="{C6502903-63D1-4590-9B71-91560469E4CE}" destId="{37EFE285-9AE5-4AD9-B9D4-CCB88890F749}" srcOrd="0" destOrd="0" presId="urn:microsoft.com/office/officeart/2009/layout/CirclePictureHierarchy"/>
    <dgm:cxn modelId="{463FC645-7CE6-47DC-B267-E6BF8D100264}" srcId="{918011A5-7709-477C-B089-552EF0EB7DA0}" destId="{61C96553-CE99-4469-BCD3-D675E528DFA2}" srcOrd="2" destOrd="0" parTransId="{1541C25E-F922-45D7-B062-C4114DEF82BD}" sibTransId="{5139C936-CBBA-44F1-B15E-2B18B4C776E2}"/>
    <dgm:cxn modelId="{3EE66767-01BE-43A1-8E3E-9F90ACE8544A}" type="presOf" srcId="{635274F1-7A76-4A8B-8E6B-115B2AE81A99}" destId="{B46F6F46-0773-4AE2-AB70-F180F46C4A28}" srcOrd="0" destOrd="0" presId="urn:microsoft.com/office/officeart/2009/layout/CirclePictureHierarchy"/>
    <dgm:cxn modelId="{B643DE70-4C8A-4660-A2E5-C46A87A3B9F4}" type="presOf" srcId="{9AA60177-F64B-4037-9DD1-CB507DCF7158}" destId="{A336DBE1-0E22-4AB5-986D-E9897F51AE54}" srcOrd="0" destOrd="0" presId="urn:microsoft.com/office/officeart/2009/layout/CirclePictureHierarchy"/>
    <dgm:cxn modelId="{D7AC9753-87EA-49AC-96F5-92768F34F67C}" type="presOf" srcId="{1541C25E-F922-45D7-B062-C4114DEF82BD}" destId="{CDEA63DE-ADBB-4AA5-8579-BBD6137CBD86}" srcOrd="0" destOrd="0" presId="urn:microsoft.com/office/officeart/2009/layout/CirclePictureHierarchy"/>
    <dgm:cxn modelId="{604A788D-C596-484B-93E0-F5CE9FCB1890}" type="presOf" srcId="{2B86239F-CC75-4480-8048-39EC9F6A28A2}" destId="{D557E3D8-2DF1-45AE-A26D-2FA5E38F0561}" srcOrd="0" destOrd="0" presId="urn:microsoft.com/office/officeart/2009/layout/CirclePictureHierarchy"/>
    <dgm:cxn modelId="{C667DBD2-5FBE-4C13-8521-739593D5976C}" srcId="{1DE60882-0138-46ED-9662-3574B23A62B2}" destId="{C6502903-63D1-4590-9B71-91560469E4CE}" srcOrd="0" destOrd="0" parTransId="{C4F78CF4-E66B-423C-8215-123E425A490A}" sibTransId="{4F7F283B-94AA-4064-B857-81E8672FF2AE}"/>
    <dgm:cxn modelId="{3BFADFD5-A78B-4685-B918-888FCDFB5AB5}" type="presOf" srcId="{61C96553-CE99-4469-BCD3-D675E528DFA2}" destId="{7A124A6C-22DF-40B3-8248-B9F3E89B7426}" srcOrd="0" destOrd="0" presId="urn:microsoft.com/office/officeart/2009/layout/CirclePictureHierarchy"/>
    <dgm:cxn modelId="{EF5C0BDA-890B-471D-99DE-1859C581501B}" srcId="{1DE60882-0138-46ED-9662-3574B23A62B2}" destId="{464CEDF7-374C-4CD8-9443-E2BF980019C0}" srcOrd="1" destOrd="0" parTransId="{635274F1-7A76-4A8B-8E6B-115B2AE81A99}" sibTransId="{C742BA59-D963-493E-A69F-2574BF523AAE}"/>
    <dgm:cxn modelId="{D576E6DD-697A-40AE-B7C1-EEF3F7CA2343}" type="presOf" srcId="{918011A5-7709-477C-B089-552EF0EB7DA0}" destId="{EEB45953-134D-403A-9961-17A96F1F6C98}" srcOrd="0" destOrd="0" presId="urn:microsoft.com/office/officeart/2009/layout/CirclePictureHierarchy"/>
    <dgm:cxn modelId="{18CB6EE4-FD47-4CCD-AE61-3569FA708450}" type="presOf" srcId="{69F4B194-6FAE-48D4-BA87-1E55256B9754}" destId="{DFBA5FBD-D859-4FAA-8FF9-A503EC3997E0}" srcOrd="0" destOrd="0" presId="urn:microsoft.com/office/officeart/2009/layout/CirclePictureHierarchy"/>
    <dgm:cxn modelId="{8D1152A0-AAE7-4AAB-A448-EA1036BE6BCF}" type="presParOf" srcId="{DFBA5FBD-D859-4FAA-8FF9-A503EC3997E0}" destId="{3FB80E1D-A494-48D9-A86B-6AA8703AFC54}" srcOrd="0" destOrd="0" presId="urn:microsoft.com/office/officeart/2009/layout/CirclePictureHierarchy"/>
    <dgm:cxn modelId="{32EE4B75-88CB-4BE4-B051-41B05AB02359}" type="presParOf" srcId="{3FB80E1D-A494-48D9-A86B-6AA8703AFC54}" destId="{D2D29DDF-F8D5-4F27-A8A8-76D51ADB445A}" srcOrd="0" destOrd="0" presId="urn:microsoft.com/office/officeart/2009/layout/CirclePictureHierarchy"/>
    <dgm:cxn modelId="{E332343F-04DA-465B-932B-AFFFFC819E65}" type="presParOf" srcId="{D2D29DDF-F8D5-4F27-A8A8-76D51ADB445A}" destId="{A5D87565-E2EF-4D0B-96B9-0A11B5D56998}" srcOrd="0" destOrd="0" presId="urn:microsoft.com/office/officeart/2009/layout/CirclePictureHierarchy"/>
    <dgm:cxn modelId="{E1D56C28-ADC1-49D1-B39E-335F1395F210}" type="presParOf" srcId="{D2D29DDF-F8D5-4F27-A8A8-76D51ADB445A}" destId="{EEB45953-134D-403A-9961-17A96F1F6C98}" srcOrd="1" destOrd="0" presId="urn:microsoft.com/office/officeart/2009/layout/CirclePictureHierarchy"/>
    <dgm:cxn modelId="{610C0A79-ED16-40BE-A5B9-AF39471F9C15}" type="presParOf" srcId="{3FB80E1D-A494-48D9-A86B-6AA8703AFC54}" destId="{45E8A6F7-FB03-46BF-8CD2-0AF6DF40E2C9}" srcOrd="1" destOrd="0" presId="urn:microsoft.com/office/officeart/2009/layout/CirclePictureHierarchy"/>
    <dgm:cxn modelId="{20B05C96-EE6C-4A83-B427-B78105AD392C}" type="presParOf" srcId="{45E8A6F7-FB03-46BF-8CD2-0AF6DF40E2C9}" destId="{A336DBE1-0E22-4AB5-986D-E9897F51AE54}" srcOrd="0" destOrd="0" presId="urn:microsoft.com/office/officeart/2009/layout/CirclePictureHierarchy"/>
    <dgm:cxn modelId="{8DAE4B42-C57E-45CB-A00B-9159BAFCB604}" type="presParOf" srcId="{45E8A6F7-FB03-46BF-8CD2-0AF6DF40E2C9}" destId="{D76D5FD0-B0B8-4428-B4EF-83C8F33C5B89}" srcOrd="1" destOrd="0" presId="urn:microsoft.com/office/officeart/2009/layout/CirclePictureHierarchy"/>
    <dgm:cxn modelId="{4EE7E8D2-E522-4F94-893B-F775576570A2}" type="presParOf" srcId="{D76D5FD0-B0B8-4428-B4EF-83C8F33C5B89}" destId="{4500DF96-60E2-4D8E-9918-FDE4465CEA67}" srcOrd="0" destOrd="0" presId="urn:microsoft.com/office/officeart/2009/layout/CirclePictureHierarchy"/>
    <dgm:cxn modelId="{2DC376B9-14CD-4B1B-845E-CFC1836D431E}" type="presParOf" srcId="{4500DF96-60E2-4D8E-9918-FDE4465CEA67}" destId="{23B27175-1094-4B28-83BF-8167053B2F2B}" srcOrd="0" destOrd="0" presId="urn:microsoft.com/office/officeart/2009/layout/CirclePictureHierarchy"/>
    <dgm:cxn modelId="{2570FB94-B934-404B-B83A-B762174FEB25}" type="presParOf" srcId="{4500DF96-60E2-4D8E-9918-FDE4465CEA67}" destId="{9A0F3937-0F8E-4E6C-B8C6-985B8CD34006}" srcOrd="1" destOrd="0" presId="urn:microsoft.com/office/officeart/2009/layout/CirclePictureHierarchy"/>
    <dgm:cxn modelId="{444500C1-172A-48D7-9CCF-850E48F712C2}" type="presParOf" srcId="{D76D5FD0-B0B8-4428-B4EF-83C8F33C5B89}" destId="{63ABEDF6-7A32-4F80-B35A-05F4BEB79256}" srcOrd="1" destOrd="0" presId="urn:microsoft.com/office/officeart/2009/layout/CirclePictureHierarchy"/>
    <dgm:cxn modelId="{1FCA7147-C472-4447-A87C-E8AB2AE6C925}" type="presParOf" srcId="{63ABEDF6-7A32-4F80-B35A-05F4BEB79256}" destId="{75050A05-1EBC-4B0C-92ED-72B316AAA7EA}" srcOrd="0" destOrd="0" presId="urn:microsoft.com/office/officeart/2009/layout/CirclePictureHierarchy"/>
    <dgm:cxn modelId="{3A39B74F-AF5D-43E5-A460-B806455E6CF3}" type="presParOf" srcId="{63ABEDF6-7A32-4F80-B35A-05F4BEB79256}" destId="{476C6E9E-C7C8-4D3A-97FA-07CB3B2823E5}" srcOrd="1" destOrd="0" presId="urn:microsoft.com/office/officeart/2009/layout/CirclePictureHierarchy"/>
    <dgm:cxn modelId="{5A03E804-6B1F-4D2A-BD87-A379B3322D92}" type="presParOf" srcId="{476C6E9E-C7C8-4D3A-97FA-07CB3B2823E5}" destId="{6929FFB5-4CF2-415A-9ECE-393003AF2FE8}" srcOrd="0" destOrd="0" presId="urn:microsoft.com/office/officeart/2009/layout/CirclePictureHierarchy"/>
    <dgm:cxn modelId="{E64BEBEB-DD5A-4827-9533-D8D5F8ED83C5}" type="presParOf" srcId="{6929FFB5-4CF2-415A-9ECE-393003AF2FE8}" destId="{125D4908-CCE0-4B76-83F4-D49339DE284B}" srcOrd="0" destOrd="0" presId="urn:microsoft.com/office/officeart/2009/layout/CirclePictureHierarchy"/>
    <dgm:cxn modelId="{346EC493-8C13-4E11-97C6-9C8F51FA83DA}" type="presParOf" srcId="{6929FFB5-4CF2-415A-9ECE-393003AF2FE8}" destId="{37EFE285-9AE5-4AD9-B9D4-CCB88890F749}" srcOrd="1" destOrd="0" presId="urn:microsoft.com/office/officeart/2009/layout/CirclePictureHierarchy"/>
    <dgm:cxn modelId="{207AFA8D-4BE9-414D-AE94-45A842998FCD}" type="presParOf" srcId="{476C6E9E-C7C8-4D3A-97FA-07CB3B2823E5}" destId="{D0806B3B-862F-4FEA-B109-4CFB5A6787CB}" srcOrd="1" destOrd="0" presId="urn:microsoft.com/office/officeart/2009/layout/CirclePictureHierarchy"/>
    <dgm:cxn modelId="{B329EAC3-04A4-47F9-A6EB-AE967405A773}" type="presParOf" srcId="{63ABEDF6-7A32-4F80-B35A-05F4BEB79256}" destId="{B46F6F46-0773-4AE2-AB70-F180F46C4A28}" srcOrd="2" destOrd="0" presId="urn:microsoft.com/office/officeart/2009/layout/CirclePictureHierarchy"/>
    <dgm:cxn modelId="{DA97DBDF-6B11-4D86-8EF7-A83279A657D7}" type="presParOf" srcId="{63ABEDF6-7A32-4F80-B35A-05F4BEB79256}" destId="{32947972-8C6E-4037-8418-7A5428A6793A}" srcOrd="3" destOrd="0" presId="urn:microsoft.com/office/officeart/2009/layout/CirclePictureHierarchy"/>
    <dgm:cxn modelId="{B9CE666F-E369-41DA-93E1-4562F8543D96}" type="presParOf" srcId="{32947972-8C6E-4037-8418-7A5428A6793A}" destId="{6B596D9E-1E8D-48EC-8E7F-B5F84A5EAD98}" srcOrd="0" destOrd="0" presId="urn:microsoft.com/office/officeart/2009/layout/CirclePictureHierarchy"/>
    <dgm:cxn modelId="{EED07F01-1071-4EAE-A55B-36278801AE74}" type="presParOf" srcId="{6B596D9E-1E8D-48EC-8E7F-B5F84A5EAD98}" destId="{A4EA90FD-C99F-4760-8451-E62B64891BCA}" srcOrd="0" destOrd="0" presId="urn:microsoft.com/office/officeart/2009/layout/CirclePictureHierarchy"/>
    <dgm:cxn modelId="{763F54EE-1C86-467A-B7EF-07E8B1024183}" type="presParOf" srcId="{6B596D9E-1E8D-48EC-8E7F-B5F84A5EAD98}" destId="{44BB480F-F02E-4F0C-AE13-6E629F09FC44}" srcOrd="1" destOrd="0" presId="urn:microsoft.com/office/officeart/2009/layout/CirclePictureHierarchy"/>
    <dgm:cxn modelId="{84574F0D-ED40-4BAC-B295-DBEA94541BC1}" type="presParOf" srcId="{32947972-8C6E-4037-8418-7A5428A6793A}" destId="{4176F29A-617A-4350-B484-2D7BEB5E9D7F}" srcOrd="1" destOrd="0" presId="urn:microsoft.com/office/officeart/2009/layout/CirclePictureHierarchy"/>
    <dgm:cxn modelId="{ED9A76C2-965E-4FB2-8FD0-E0F15B889A9C}" type="presParOf" srcId="{45E8A6F7-FB03-46BF-8CD2-0AF6DF40E2C9}" destId="{640DDA99-9A9E-4CEF-96B6-D4BF84E34726}" srcOrd="2" destOrd="0" presId="urn:microsoft.com/office/officeart/2009/layout/CirclePictureHierarchy"/>
    <dgm:cxn modelId="{C4234CE5-E43F-40FA-90C2-850181578F37}" type="presParOf" srcId="{45E8A6F7-FB03-46BF-8CD2-0AF6DF40E2C9}" destId="{4EF1AB75-3C47-4824-9CF5-A716BF5008D2}" srcOrd="3" destOrd="0" presId="urn:microsoft.com/office/officeart/2009/layout/CirclePictureHierarchy"/>
    <dgm:cxn modelId="{0293FAE4-DC3E-449B-BD37-AFB65919F62F}" type="presParOf" srcId="{4EF1AB75-3C47-4824-9CF5-A716BF5008D2}" destId="{25E61401-EE38-446C-96E5-15FBCC2D40F1}" srcOrd="0" destOrd="0" presId="urn:microsoft.com/office/officeart/2009/layout/CirclePictureHierarchy"/>
    <dgm:cxn modelId="{2679A252-462F-421A-82B7-2F0C93A9CECF}" type="presParOf" srcId="{25E61401-EE38-446C-96E5-15FBCC2D40F1}" destId="{A1240451-8C15-421D-A0F2-AE30E79D8BAB}" srcOrd="0" destOrd="0" presId="urn:microsoft.com/office/officeart/2009/layout/CirclePictureHierarchy"/>
    <dgm:cxn modelId="{386819B2-056E-4210-A13C-1175BF4E6263}" type="presParOf" srcId="{25E61401-EE38-446C-96E5-15FBCC2D40F1}" destId="{D557E3D8-2DF1-45AE-A26D-2FA5E38F0561}" srcOrd="1" destOrd="0" presId="urn:microsoft.com/office/officeart/2009/layout/CirclePictureHierarchy"/>
    <dgm:cxn modelId="{DD64B97E-9084-49A7-9901-5F91E16535DA}" type="presParOf" srcId="{4EF1AB75-3C47-4824-9CF5-A716BF5008D2}" destId="{4F1BB9FE-C5BC-482E-964F-85D728D8A0F4}" srcOrd="1" destOrd="0" presId="urn:microsoft.com/office/officeart/2009/layout/CirclePictureHierarchy"/>
    <dgm:cxn modelId="{E6B13A87-8521-4F8E-BD65-6C17B0E64C27}" type="presParOf" srcId="{45E8A6F7-FB03-46BF-8CD2-0AF6DF40E2C9}" destId="{CDEA63DE-ADBB-4AA5-8579-BBD6137CBD86}" srcOrd="4" destOrd="0" presId="urn:microsoft.com/office/officeart/2009/layout/CirclePictureHierarchy"/>
    <dgm:cxn modelId="{23B610B2-AB70-4BC4-986F-1C47E7DE9C01}" type="presParOf" srcId="{45E8A6F7-FB03-46BF-8CD2-0AF6DF40E2C9}" destId="{5D0A70C9-BF6A-4EA6-A9AD-EA9E75956268}" srcOrd="5" destOrd="0" presId="urn:microsoft.com/office/officeart/2009/layout/CirclePictureHierarchy"/>
    <dgm:cxn modelId="{23DF7183-B644-409D-B8C9-CCDC57F95EFC}" type="presParOf" srcId="{5D0A70C9-BF6A-4EA6-A9AD-EA9E75956268}" destId="{4288AFFA-6912-4161-B14A-752AC8B938D8}" srcOrd="0" destOrd="0" presId="urn:microsoft.com/office/officeart/2009/layout/CirclePictureHierarchy"/>
    <dgm:cxn modelId="{37614D6A-05A3-4FBB-A059-2B33D2F3DDB1}" type="presParOf" srcId="{4288AFFA-6912-4161-B14A-752AC8B938D8}" destId="{14530F90-60A3-4AD9-BD43-F21921AA0C91}" srcOrd="0" destOrd="0" presId="urn:microsoft.com/office/officeart/2009/layout/CirclePictureHierarchy"/>
    <dgm:cxn modelId="{EFBE819B-7D44-4053-9289-DEAFF3931E5E}" type="presParOf" srcId="{4288AFFA-6912-4161-B14A-752AC8B938D8}" destId="{7A124A6C-22DF-40B3-8248-B9F3E89B7426}" srcOrd="1" destOrd="0" presId="urn:microsoft.com/office/officeart/2009/layout/CirclePictureHierarchy"/>
    <dgm:cxn modelId="{3E501EA5-0596-4A54-B71C-51F292695243}" type="presParOf" srcId="{5D0A70C9-BF6A-4EA6-A9AD-EA9E75956268}" destId="{A0E53B85-C66A-434F-98B2-8A3DD9E43537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EA63DE-ADBB-4AA5-8579-BBD6137CBD86}">
      <dsp:nvSpPr>
        <dsp:cNvPr id="0" name=""/>
        <dsp:cNvSpPr/>
      </dsp:nvSpPr>
      <dsp:spPr>
        <a:xfrm>
          <a:off x="4343755" y="1889293"/>
          <a:ext cx="3126100" cy="1033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118"/>
              </a:lnTo>
              <a:lnTo>
                <a:pt x="3126100" y="875118"/>
              </a:lnTo>
              <a:lnTo>
                <a:pt x="3126100" y="1033353"/>
              </a:lnTo>
            </a:path>
          </a:pathLst>
        </a:custGeom>
        <a:noFill/>
        <a:ln w="10795" cap="flat" cmpd="sng" algn="ctr">
          <a:solidFill>
            <a:srgbClr val="80430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0DDA99-9A9E-4CEF-96B6-D4BF84E34726}">
      <dsp:nvSpPr>
        <dsp:cNvPr id="0" name=""/>
        <dsp:cNvSpPr/>
      </dsp:nvSpPr>
      <dsp:spPr>
        <a:xfrm>
          <a:off x="4343755" y="1889293"/>
          <a:ext cx="341162" cy="10333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5118"/>
              </a:lnTo>
              <a:lnTo>
                <a:pt x="341162" y="875118"/>
              </a:lnTo>
              <a:lnTo>
                <a:pt x="341162" y="1033353"/>
              </a:lnTo>
            </a:path>
          </a:pathLst>
        </a:custGeom>
        <a:noFill/>
        <a:ln w="10795" cap="flat" cmpd="sng" algn="ctr">
          <a:solidFill>
            <a:srgbClr val="80430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F6F46-0773-4AE2-AB70-F180F46C4A28}">
      <dsp:nvSpPr>
        <dsp:cNvPr id="0" name=""/>
        <dsp:cNvSpPr/>
      </dsp:nvSpPr>
      <dsp:spPr>
        <a:xfrm>
          <a:off x="1220486" y="3934086"/>
          <a:ext cx="1960859" cy="833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656"/>
              </a:lnTo>
              <a:lnTo>
                <a:pt x="1960859" y="675656"/>
              </a:lnTo>
              <a:lnTo>
                <a:pt x="1960859" y="833891"/>
              </a:lnTo>
            </a:path>
          </a:pathLst>
        </a:custGeom>
        <a:noFill/>
        <a:ln w="10795" cap="flat" cmpd="sng" algn="ctr">
          <a:solidFill>
            <a:srgbClr val="80430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50A05-1EBC-4B0C-92ED-72B316AAA7EA}">
      <dsp:nvSpPr>
        <dsp:cNvPr id="0" name=""/>
        <dsp:cNvSpPr/>
      </dsp:nvSpPr>
      <dsp:spPr>
        <a:xfrm>
          <a:off x="506357" y="3934086"/>
          <a:ext cx="714128" cy="858895"/>
        </a:xfrm>
        <a:custGeom>
          <a:avLst/>
          <a:gdLst/>
          <a:ahLst/>
          <a:cxnLst/>
          <a:rect l="0" t="0" r="0" b="0"/>
          <a:pathLst>
            <a:path>
              <a:moveTo>
                <a:pt x="714128" y="0"/>
              </a:moveTo>
              <a:lnTo>
                <a:pt x="714128" y="700659"/>
              </a:lnTo>
              <a:lnTo>
                <a:pt x="0" y="700659"/>
              </a:lnTo>
              <a:lnTo>
                <a:pt x="0" y="858895"/>
              </a:lnTo>
            </a:path>
          </a:pathLst>
        </a:custGeom>
        <a:noFill/>
        <a:ln w="10795" cap="flat" cmpd="sng" algn="ctr">
          <a:solidFill>
            <a:srgbClr val="80430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6DBE1-0E22-4AB5-986D-E9897F51AE54}">
      <dsp:nvSpPr>
        <dsp:cNvPr id="0" name=""/>
        <dsp:cNvSpPr/>
      </dsp:nvSpPr>
      <dsp:spPr>
        <a:xfrm>
          <a:off x="1220486" y="1889293"/>
          <a:ext cx="3123269" cy="1032087"/>
        </a:xfrm>
        <a:custGeom>
          <a:avLst/>
          <a:gdLst/>
          <a:ahLst/>
          <a:cxnLst/>
          <a:rect l="0" t="0" r="0" b="0"/>
          <a:pathLst>
            <a:path>
              <a:moveTo>
                <a:pt x="3123269" y="0"/>
              </a:moveTo>
              <a:lnTo>
                <a:pt x="3123269" y="873852"/>
              </a:lnTo>
              <a:lnTo>
                <a:pt x="0" y="873852"/>
              </a:lnTo>
              <a:lnTo>
                <a:pt x="0" y="1032087"/>
              </a:lnTo>
            </a:path>
          </a:pathLst>
        </a:custGeom>
        <a:noFill/>
        <a:ln w="10795" cap="flat" cmpd="sng" algn="ctr">
          <a:solidFill>
            <a:srgbClr val="80430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87565-E2EF-4D0B-96B9-0A11B5D56998}">
      <dsp:nvSpPr>
        <dsp:cNvPr id="0" name=""/>
        <dsp:cNvSpPr/>
      </dsp:nvSpPr>
      <dsp:spPr>
        <a:xfrm>
          <a:off x="3837403" y="934677"/>
          <a:ext cx="1012704" cy="954615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solidFill>
            <a:srgbClr val="EDD09A">
              <a:alpha val="98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45953-134D-403A-9961-17A96F1F6C98}">
      <dsp:nvSpPr>
        <dsp:cNvPr id="0" name=""/>
        <dsp:cNvSpPr/>
      </dsp:nvSpPr>
      <dsp:spPr>
        <a:xfrm>
          <a:off x="4901579" y="923224"/>
          <a:ext cx="3136883" cy="101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EDD09A"/>
              </a:solidFill>
              <a:latin typeface="Bahnschrift SemiBold" panose="020B0502040204020203" pitchFamily="34" charset="0"/>
            </a:rPr>
            <a:t>Mixed Drinks</a:t>
          </a:r>
        </a:p>
      </dsp:txBody>
      <dsp:txXfrm>
        <a:off x="4901579" y="923224"/>
        <a:ext cx="3136883" cy="1012704"/>
      </dsp:txXfrm>
    </dsp:sp>
    <dsp:sp modelId="{23B27175-1094-4B28-83BF-8167053B2F2B}">
      <dsp:nvSpPr>
        <dsp:cNvPr id="0" name=""/>
        <dsp:cNvSpPr/>
      </dsp:nvSpPr>
      <dsp:spPr>
        <a:xfrm>
          <a:off x="714133" y="2921381"/>
          <a:ext cx="1012704" cy="101270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rgbClr val="EDD09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0F3937-0F8E-4E6C-B8C6-985B8CD34006}">
      <dsp:nvSpPr>
        <dsp:cNvPr id="0" name=""/>
        <dsp:cNvSpPr/>
      </dsp:nvSpPr>
      <dsp:spPr>
        <a:xfrm>
          <a:off x="1900851" y="2921381"/>
          <a:ext cx="1519057" cy="101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EDD09A"/>
              </a:solidFill>
              <a:latin typeface="Bahnschrift SemiBold" panose="020B0502040204020203" pitchFamily="34" charset="0"/>
            </a:rPr>
            <a:t>Sour</a:t>
          </a:r>
        </a:p>
      </dsp:txBody>
      <dsp:txXfrm>
        <a:off x="1900851" y="2921381"/>
        <a:ext cx="1519057" cy="1012704"/>
      </dsp:txXfrm>
    </dsp:sp>
    <dsp:sp modelId="{125D4908-CCE0-4B76-83F4-D49339DE284B}">
      <dsp:nvSpPr>
        <dsp:cNvPr id="0" name=""/>
        <dsp:cNvSpPr/>
      </dsp:nvSpPr>
      <dsp:spPr>
        <a:xfrm>
          <a:off x="4" y="4792981"/>
          <a:ext cx="1012704" cy="101270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rgbClr val="EDD09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EFE285-9AE5-4AD9-B9D4-CCB88890F749}">
      <dsp:nvSpPr>
        <dsp:cNvPr id="0" name=""/>
        <dsp:cNvSpPr/>
      </dsp:nvSpPr>
      <dsp:spPr>
        <a:xfrm>
          <a:off x="1088434" y="4782165"/>
          <a:ext cx="1519057" cy="101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EDD09A"/>
              </a:solidFill>
              <a:latin typeface="Bahnschrift SemiBold" panose="020B0502040204020203" pitchFamily="34" charset="0"/>
            </a:rPr>
            <a:t>Collins</a:t>
          </a:r>
          <a:r>
            <a:rPr lang="en-US" sz="3700" kern="1200" dirty="0"/>
            <a:t> </a:t>
          </a:r>
        </a:p>
      </dsp:txBody>
      <dsp:txXfrm>
        <a:off x="1088434" y="4782165"/>
        <a:ext cx="1519057" cy="1012704"/>
      </dsp:txXfrm>
    </dsp:sp>
    <dsp:sp modelId="{A4EA90FD-C99F-4760-8451-E62B64891BCA}">
      <dsp:nvSpPr>
        <dsp:cNvPr id="0" name=""/>
        <dsp:cNvSpPr/>
      </dsp:nvSpPr>
      <dsp:spPr>
        <a:xfrm>
          <a:off x="2674993" y="4767977"/>
          <a:ext cx="1012704" cy="101270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rgbClr val="EDD09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BB480F-F02E-4F0C-AE13-6E629F09FC44}">
      <dsp:nvSpPr>
        <dsp:cNvPr id="0" name=""/>
        <dsp:cNvSpPr/>
      </dsp:nvSpPr>
      <dsp:spPr>
        <a:xfrm>
          <a:off x="3740789" y="4881603"/>
          <a:ext cx="1519057" cy="101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EDD09A"/>
              </a:solidFill>
              <a:latin typeface="Bahnschrift SemiBold" panose="020B0502040204020203" pitchFamily="34" charset="0"/>
            </a:rPr>
            <a:t>Punch</a:t>
          </a:r>
        </a:p>
      </dsp:txBody>
      <dsp:txXfrm>
        <a:off x="3740789" y="4881603"/>
        <a:ext cx="1519057" cy="1012704"/>
      </dsp:txXfrm>
    </dsp:sp>
    <dsp:sp modelId="{A1240451-8C15-421D-A0F2-AE30E79D8BAB}">
      <dsp:nvSpPr>
        <dsp:cNvPr id="0" name=""/>
        <dsp:cNvSpPr/>
      </dsp:nvSpPr>
      <dsp:spPr>
        <a:xfrm>
          <a:off x="4178566" y="2922647"/>
          <a:ext cx="1012704" cy="101270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rgbClr val="EDD09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57E3D8-2DF1-45AE-A26D-2FA5E38F0561}">
      <dsp:nvSpPr>
        <dsp:cNvPr id="0" name=""/>
        <dsp:cNvSpPr/>
      </dsp:nvSpPr>
      <dsp:spPr>
        <a:xfrm>
          <a:off x="5191270" y="2920115"/>
          <a:ext cx="1519057" cy="101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EDD09A"/>
              </a:solidFill>
              <a:latin typeface="Bahnschrift SemiBold" panose="020B0502040204020203" pitchFamily="34" charset="0"/>
            </a:rPr>
            <a:t>Spirit Driven</a:t>
          </a:r>
        </a:p>
      </dsp:txBody>
      <dsp:txXfrm>
        <a:off x="5191270" y="2920115"/>
        <a:ext cx="1519057" cy="1012704"/>
      </dsp:txXfrm>
    </dsp:sp>
    <dsp:sp modelId="{14530F90-60A3-4AD9-BD43-F21921AA0C91}">
      <dsp:nvSpPr>
        <dsp:cNvPr id="0" name=""/>
        <dsp:cNvSpPr/>
      </dsp:nvSpPr>
      <dsp:spPr>
        <a:xfrm>
          <a:off x="6963504" y="2922647"/>
          <a:ext cx="1012704" cy="1012704"/>
        </a:xfrm>
        <a:prstGeom prst="ellipse">
          <a:avLst/>
        </a:prstGeom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rgbClr val="EDD09A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124A6C-22DF-40B3-8248-B9F3E89B7426}">
      <dsp:nvSpPr>
        <dsp:cNvPr id="0" name=""/>
        <dsp:cNvSpPr/>
      </dsp:nvSpPr>
      <dsp:spPr>
        <a:xfrm>
          <a:off x="7976208" y="2920115"/>
          <a:ext cx="1519057" cy="10127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>
              <a:solidFill>
                <a:srgbClr val="EDD09A"/>
              </a:solidFill>
              <a:latin typeface="Bahnschrift SemiBold" panose="020B0502040204020203" pitchFamily="34" charset="0"/>
            </a:rPr>
            <a:t>Highball</a:t>
          </a:r>
        </a:p>
      </dsp:txBody>
      <dsp:txXfrm>
        <a:off x="7976208" y="2920115"/>
        <a:ext cx="1519057" cy="1012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9798E-90C4-48E6-B39B-37FF65347A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97100" y="1079500"/>
            <a:ext cx="7797799" cy="2138400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D95C8C-0A7F-40D9-A690-3D5898EFF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08350" y="4113213"/>
            <a:ext cx="5575300" cy="1655762"/>
          </a:xfrm>
        </p:spPr>
        <p:txBody>
          <a:bodyPr/>
          <a:lstStyle>
            <a:lvl1pPr marL="0" indent="0" algn="ctr">
              <a:buNone/>
              <a:defRPr sz="2400" i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322F3-E47A-4D6E-96A8-AB5C73BA99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7BF5CE-9E66-4FD5-949F-34E11607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EDAB7A-4032-416A-B04E-1F4878912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1C0CAB-6A03-4C6A-9FAA-219847753628}"/>
              </a:ext>
            </a:extLst>
          </p:cNvPr>
          <p:cNvCxnSpPr>
            <a:cxnSpLocks/>
          </p:cNvCxnSpPr>
          <p:nvPr/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982E0B2-AA9C-441C-A08E-A9DF9CF12116}"/>
              </a:ext>
            </a:extLst>
          </p:cNvPr>
          <p:cNvGrpSpPr/>
          <p:nvPr/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</a:extLst>
            </p:cNvPr>
            <p:cNvSpPr/>
            <p:nvPr/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</a:extLst>
            </p:cNvPr>
            <p:cNvGrpSpPr/>
            <p:nvPr/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</a:extLst>
              </p:cNvPr>
              <p:cNvSpPr/>
              <p:nvPr/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83180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794F-0C7D-47A6-A355-9B54F3A0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18BEFC-5F95-43C3-A662-CF24426CB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500" y="1790700"/>
            <a:ext cx="10026650" cy="39782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20A41-C226-41AB-8766-C9BF3E9B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795E9-017B-4505-810D-A5F553A56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6A1BD-3429-4C11-B230-8AD083EC3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37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A11CA2-18BF-408B-A40C-B43A0A7B80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899079" y="1079500"/>
            <a:ext cx="1292662" cy="4689476"/>
          </a:xfrm>
        </p:spPr>
        <p:txBody>
          <a:bodyPr vert="eaVer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E424B6-12FC-41A1-AF7C-7E3931D972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79499" y="1079500"/>
            <a:ext cx="8495943" cy="468947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CF957-F921-48CF-97FE-91190C1AE9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3F49D-6E0C-47F7-BAAD-A427913DC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8A122-F390-46CF-BECF-3AE05CA58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9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EA217A-A229-4751-8D09-0CAD914F6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9DEA33-60C3-4B28-B3EF-E93D6D46A3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D3B28-C66B-4279-AB67-2BC1D01239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28FF39-A0DA-4F77-9297-B83C86B57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7D65A-9D4E-42F6-A8BF-1EEAFB180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017BB-B242-4CC6-887C-83E08CE2D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2252663"/>
            <a:ext cx="4457700" cy="2349500"/>
          </a:xfrm>
        </p:spPr>
        <p:txBody>
          <a:bodyPr anchor="ctr" anchorCtr="0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695823-EA83-493F-8FEC-C72B5B9CF2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54800" y="2252664"/>
            <a:ext cx="4451348" cy="2349500"/>
          </a:xfrm>
        </p:spPr>
        <p:txBody>
          <a:bodyPr anchor="ctr" anchorCtr="0"/>
          <a:lstStyle>
            <a:lvl1pPr marL="0" indent="0">
              <a:buNone/>
              <a:defRPr sz="2400" i="1">
                <a:solidFill>
                  <a:schemeClr val="tx1">
                    <a:alpha val="7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E08E54-36BB-4AB4-BE1F-5FA8207BEA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453A6A-C55A-40A1-A3BB-DB417047F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6E656-7AC0-4BD3-AFE5-4B5122E2F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9ABE19D-0B51-4388-93D1-0CD6B767115D}"/>
              </a:ext>
            </a:extLst>
          </p:cNvPr>
          <p:cNvGrpSpPr/>
          <p:nvPr/>
        </p:nvGrpSpPr>
        <p:grpSpPr>
          <a:xfrm>
            <a:off x="999771" y="932104"/>
            <a:ext cx="913428" cy="1032464"/>
            <a:chOff x="999771" y="932104"/>
            <a:chExt cx="913428" cy="1032464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6226ED6-7133-4222-9552-0EA4B1B3C9FB}"/>
                </a:ext>
              </a:extLst>
            </p:cNvPr>
            <p:cNvGrpSpPr/>
            <p:nvPr/>
          </p:nvGrpSpPr>
          <p:grpSpPr>
            <a:xfrm rot="8100000" flipV="1">
              <a:off x="1047457" y="1290386"/>
              <a:ext cx="865742" cy="628383"/>
              <a:chOff x="558167" y="958515"/>
              <a:chExt cx="865742" cy="628383"/>
            </a:xfrm>
            <a:solidFill>
              <a:schemeClr val="accent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E810E40-D42F-4034-93BA-54446465D20B}"/>
                  </a:ext>
                </a:extLst>
              </p:cNvPr>
              <p:cNvSpPr/>
              <p:nvPr/>
            </p:nvSpPr>
            <p:spPr>
              <a:xfrm rot="8100000" flipH="1">
                <a:off x="558167" y="1122160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60F6BFC2-CA89-42B8-8A5A-E9F26BA87FBB}"/>
                  </a:ext>
                </a:extLst>
              </p:cNvPr>
              <p:cNvSpPr/>
              <p:nvPr/>
            </p:nvSpPr>
            <p:spPr>
              <a:xfrm rot="5400000" flipH="1">
                <a:off x="959170" y="95851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CA36485-DC1D-48C9-91B2-425DBC66D471}"/>
                </a:ext>
              </a:extLst>
            </p:cNvPr>
            <p:cNvGrpSpPr/>
            <p:nvPr/>
          </p:nvGrpSpPr>
          <p:grpSpPr>
            <a:xfrm rot="10800000" flipH="1" flipV="1">
              <a:off x="999771" y="932104"/>
              <a:ext cx="864005" cy="1032464"/>
              <a:chOff x="2207971" y="2384401"/>
              <a:chExt cx="864005" cy="1032464"/>
            </a:xfrm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ACF276E-196C-4923-B7D1-48A8E6A1669C}"/>
                  </a:ext>
                </a:extLst>
              </p:cNvPr>
              <p:cNvSpPr/>
              <p:nvPr/>
            </p:nvSpPr>
            <p:spPr>
              <a:xfrm rot="13500000">
                <a:off x="2207971" y="2856305"/>
                <a:ext cx="464739" cy="464739"/>
              </a:xfrm>
              <a:custGeom>
                <a:avLst/>
                <a:gdLst>
                  <a:gd name="connsiteX0" fmla="*/ 464132 w 464739"/>
                  <a:gd name="connsiteY0" fmla="*/ 463881 h 464739"/>
                  <a:gd name="connsiteX1" fmla="*/ 463891 w 464739"/>
                  <a:gd name="connsiteY1" fmla="*/ 463892 h 464739"/>
                  <a:gd name="connsiteX2" fmla="*/ 463880 w 464739"/>
                  <a:gd name="connsiteY2" fmla="*/ 464132 h 464739"/>
                  <a:gd name="connsiteX3" fmla="*/ 463651 w 464739"/>
                  <a:gd name="connsiteY3" fmla="*/ 463904 h 464739"/>
                  <a:gd name="connsiteX4" fmla="*/ 446142 w 464739"/>
                  <a:gd name="connsiteY4" fmla="*/ 464739 h 464739"/>
                  <a:gd name="connsiteX5" fmla="*/ 130673 w 464739"/>
                  <a:gd name="connsiteY5" fmla="*/ 334067 h 464739"/>
                  <a:gd name="connsiteX6" fmla="*/ 0 w 464739"/>
                  <a:gd name="connsiteY6" fmla="*/ 18597 h 464739"/>
                  <a:gd name="connsiteX7" fmla="*/ 836 w 464739"/>
                  <a:gd name="connsiteY7" fmla="*/ 1089 h 464739"/>
                  <a:gd name="connsiteX8" fmla="*/ 607 w 464739"/>
                  <a:gd name="connsiteY8" fmla="*/ 859 h 464739"/>
                  <a:gd name="connsiteX9" fmla="*/ 848 w 464739"/>
                  <a:gd name="connsiteY9" fmla="*/ 848 h 464739"/>
                  <a:gd name="connsiteX10" fmla="*/ 859 w 464739"/>
                  <a:gd name="connsiteY10" fmla="*/ 607 h 464739"/>
                  <a:gd name="connsiteX11" fmla="*/ 1089 w 464739"/>
                  <a:gd name="connsiteY11" fmla="*/ 836 h 464739"/>
                  <a:gd name="connsiteX12" fmla="*/ 18597 w 464739"/>
                  <a:gd name="connsiteY12" fmla="*/ 0 h 464739"/>
                  <a:gd name="connsiteX13" fmla="*/ 334067 w 464739"/>
                  <a:gd name="connsiteY13" fmla="*/ 130672 h 464739"/>
                  <a:gd name="connsiteX14" fmla="*/ 464739 w 464739"/>
                  <a:gd name="connsiteY14" fmla="*/ 446142 h 464739"/>
                  <a:gd name="connsiteX15" fmla="*/ 463903 w 464739"/>
                  <a:gd name="connsiteY15" fmla="*/ 463652 h 464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9" h="464739">
                    <a:moveTo>
                      <a:pt x="464132" y="463881"/>
                    </a:moveTo>
                    <a:lnTo>
                      <a:pt x="463891" y="463892"/>
                    </a:lnTo>
                    <a:lnTo>
                      <a:pt x="463880" y="464132"/>
                    </a:lnTo>
                    <a:lnTo>
                      <a:pt x="463651" y="463904"/>
                    </a:lnTo>
                    <a:lnTo>
                      <a:pt x="446142" y="464739"/>
                    </a:lnTo>
                    <a:cubicBezTo>
                      <a:pt x="331965" y="464739"/>
                      <a:pt x="217787" y="421182"/>
                      <a:pt x="130673" y="334067"/>
                    </a:cubicBezTo>
                    <a:cubicBezTo>
                      <a:pt x="43558" y="246953"/>
                      <a:pt x="1" y="132775"/>
                      <a:pt x="0" y="18597"/>
                    </a:cubicBezTo>
                    <a:lnTo>
                      <a:pt x="836" y="1089"/>
                    </a:lnTo>
                    <a:lnTo>
                      <a:pt x="607" y="859"/>
                    </a:lnTo>
                    <a:lnTo>
                      <a:pt x="848" y="848"/>
                    </a:lnTo>
                    <a:lnTo>
                      <a:pt x="859" y="607"/>
                    </a:lnTo>
                    <a:lnTo>
                      <a:pt x="1089" y="836"/>
                    </a:lnTo>
                    <a:lnTo>
                      <a:pt x="18597" y="0"/>
                    </a:lnTo>
                    <a:cubicBezTo>
                      <a:pt x="132775" y="0"/>
                      <a:pt x="246952" y="43557"/>
                      <a:pt x="334067" y="130672"/>
                    </a:cubicBezTo>
                    <a:cubicBezTo>
                      <a:pt x="421182" y="217787"/>
                      <a:pt x="464739" y="331964"/>
                      <a:pt x="464739" y="446142"/>
                    </a:cubicBezTo>
                    <a:lnTo>
                      <a:pt x="463903" y="463652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FFE3686C-DFF6-4995-81B8-FA38F5BB0401}"/>
                  </a:ext>
                </a:extLst>
              </p:cNvPr>
              <p:cNvSpPr/>
              <p:nvPr/>
            </p:nvSpPr>
            <p:spPr>
              <a:xfrm rot="10800000">
                <a:off x="2607238" y="2688467"/>
                <a:ext cx="464738" cy="464738"/>
              </a:xfrm>
              <a:custGeom>
                <a:avLst/>
                <a:gdLst>
                  <a:gd name="connsiteX0" fmla="*/ 446142 w 464738"/>
                  <a:gd name="connsiteY0" fmla="*/ 464738 h 464738"/>
                  <a:gd name="connsiteX1" fmla="*/ 130673 w 464738"/>
                  <a:gd name="connsiteY1" fmla="*/ 334066 h 464738"/>
                  <a:gd name="connsiteX2" fmla="*/ 0 w 464738"/>
                  <a:gd name="connsiteY2" fmla="*/ 18596 h 464738"/>
                  <a:gd name="connsiteX3" fmla="*/ 836 w 464738"/>
                  <a:gd name="connsiteY3" fmla="*/ 1089 h 464738"/>
                  <a:gd name="connsiteX4" fmla="*/ 606 w 464738"/>
                  <a:gd name="connsiteY4" fmla="*/ 859 h 464738"/>
                  <a:gd name="connsiteX5" fmla="*/ 848 w 464738"/>
                  <a:gd name="connsiteY5" fmla="*/ 848 h 464738"/>
                  <a:gd name="connsiteX6" fmla="*/ 859 w 464738"/>
                  <a:gd name="connsiteY6" fmla="*/ 606 h 464738"/>
                  <a:gd name="connsiteX7" fmla="*/ 1089 w 464738"/>
                  <a:gd name="connsiteY7" fmla="*/ 836 h 464738"/>
                  <a:gd name="connsiteX8" fmla="*/ 18596 w 464738"/>
                  <a:gd name="connsiteY8" fmla="*/ 0 h 464738"/>
                  <a:gd name="connsiteX9" fmla="*/ 334066 w 464738"/>
                  <a:gd name="connsiteY9" fmla="*/ 130672 h 464738"/>
                  <a:gd name="connsiteX10" fmla="*/ 464738 w 464738"/>
                  <a:gd name="connsiteY10" fmla="*/ 446142 h 464738"/>
                  <a:gd name="connsiteX11" fmla="*/ 463902 w 464738"/>
                  <a:gd name="connsiteY11" fmla="*/ 463650 h 464738"/>
                  <a:gd name="connsiteX12" fmla="*/ 464132 w 464738"/>
                  <a:gd name="connsiteY12" fmla="*/ 463880 h 464738"/>
                  <a:gd name="connsiteX13" fmla="*/ 463891 w 464738"/>
                  <a:gd name="connsiteY13" fmla="*/ 463892 h 464738"/>
                  <a:gd name="connsiteX14" fmla="*/ 463879 w 464738"/>
                  <a:gd name="connsiteY14" fmla="*/ 464132 h 464738"/>
                  <a:gd name="connsiteX15" fmla="*/ 463650 w 464738"/>
                  <a:gd name="connsiteY15" fmla="*/ 463903 h 464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738" h="464738">
                    <a:moveTo>
                      <a:pt x="446142" y="464738"/>
                    </a:moveTo>
                    <a:cubicBezTo>
                      <a:pt x="331965" y="464738"/>
                      <a:pt x="217787" y="421181"/>
                      <a:pt x="130673" y="334066"/>
                    </a:cubicBezTo>
                    <a:cubicBezTo>
                      <a:pt x="43558" y="246952"/>
                      <a:pt x="1" y="132774"/>
                      <a:pt x="0" y="18596"/>
                    </a:cubicBezTo>
                    <a:lnTo>
                      <a:pt x="836" y="1089"/>
                    </a:lnTo>
                    <a:lnTo>
                      <a:pt x="606" y="859"/>
                    </a:lnTo>
                    <a:lnTo>
                      <a:pt x="848" y="848"/>
                    </a:lnTo>
                    <a:lnTo>
                      <a:pt x="859" y="606"/>
                    </a:lnTo>
                    <a:lnTo>
                      <a:pt x="1089" y="836"/>
                    </a:lnTo>
                    <a:lnTo>
                      <a:pt x="18596" y="0"/>
                    </a:lnTo>
                    <a:cubicBezTo>
                      <a:pt x="132774" y="0"/>
                      <a:pt x="246951" y="43557"/>
                      <a:pt x="334066" y="130672"/>
                    </a:cubicBezTo>
                    <a:cubicBezTo>
                      <a:pt x="421181" y="217787"/>
                      <a:pt x="464738" y="331964"/>
                      <a:pt x="464738" y="446142"/>
                    </a:cubicBezTo>
                    <a:lnTo>
                      <a:pt x="463902" y="463650"/>
                    </a:lnTo>
                    <a:lnTo>
                      <a:pt x="464132" y="463880"/>
                    </a:lnTo>
                    <a:lnTo>
                      <a:pt x="463891" y="463892"/>
                    </a:lnTo>
                    <a:lnTo>
                      <a:pt x="463879" y="464132"/>
                    </a:lnTo>
                    <a:lnTo>
                      <a:pt x="463650" y="463903"/>
                    </a:ln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9DCBF653-CCB9-47B2-9DD9-68847A45D82D}"/>
                  </a:ext>
                </a:extLst>
              </p:cNvPr>
              <p:cNvGrpSpPr/>
              <p:nvPr/>
            </p:nvGrpSpPr>
            <p:grpSpPr>
              <a:xfrm>
                <a:off x="2440769" y="2384401"/>
                <a:ext cx="313009" cy="1032464"/>
                <a:chOff x="2440769" y="2384401"/>
                <a:chExt cx="313009" cy="1032464"/>
              </a:xfrm>
            </p:grpSpPr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F081A1F-C7C9-4907-AAED-B4E9B64973F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0800000" flipH="1">
                  <a:off x="2440769" y="2516865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Straight Connector 26">
                  <a:extLst>
                    <a:ext uri="{FF2B5EF4-FFF2-40B4-BE49-F238E27FC236}">
                      <a16:creationId xmlns:a16="http://schemas.microsoft.com/office/drawing/2014/main" id="{34F8F89A-0719-4D9A-8379-9EEBD720105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8100000" flipH="1">
                  <a:off x="2753778" y="2384401"/>
                  <a:ext cx="0" cy="90000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7AA5779-FF0F-4ACF-A56C-710A4CDEC8A3}"/>
              </a:ext>
            </a:extLst>
          </p:cNvPr>
          <p:cNvGrpSpPr/>
          <p:nvPr/>
        </p:nvGrpSpPr>
        <p:grpSpPr>
          <a:xfrm>
            <a:off x="1437136" y="649304"/>
            <a:ext cx="388541" cy="388541"/>
            <a:chOff x="5752675" y="5440856"/>
            <a:chExt cx="388541" cy="388541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F0ADB13-4626-4F84-B513-0B58E65C248E}"/>
                </a:ext>
              </a:extLst>
            </p:cNvPr>
            <p:cNvSpPr/>
            <p:nvPr/>
          </p:nvSpPr>
          <p:spPr>
            <a:xfrm rot="10800000">
              <a:off x="5800801" y="5488982"/>
              <a:ext cx="340415" cy="34041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F46BC46-AD78-4932-95BA-D3009154CA7A}"/>
                </a:ext>
              </a:extLst>
            </p:cNvPr>
            <p:cNvSpPr/>
            <p:nvPr/>
          </p:nvSpPr>
          <p:spPr>
            <a:xfrm>
              <a:off x="5752675" y="5440856"/>
              <a:ext cx="340415" cy="34041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38118F0-6EA8-4901-9161-9101C6DDD97E}"/>
              </a:ext>
            </a:extLst>
          </p:cNvPr>
          <p:cNvCxnSpPr>
            <a:cxnSpLocks/>
          </p:cNvCxnSpPr>
          <p:nvPr/>
        </p:nvCxnSpPr>
        <p:spPr>
          <a:xfrm rot="16200000" flipH="1">
            <a:off x="5826000" y="342900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2308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D013D-A80D-4455-B886-0C344829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9D3AB-20B9-4D90-8106-506F443682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585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9DF39-257F-4C10-A7B4-1AA1C66F28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66000" y="1790700"/>
            <a:ext cx="4740150" cy="39782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E57E5E-B324-4633-AB65-4A53498B9F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42A16D-8423-4C91-B839-F953802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3AD46B-C875-4F91-8991-4A4E5D768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58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170C3-74D3-4445-A879-4F7CF42ED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</p:spPr>
        <p:txBody>
          <a:bodyPr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B64494-3C1C-49FE-ADB2-6F41CEEA8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EE19A6-8340-43A4-9B30-A27DEB9E2B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9500" y="2525561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D4B31-0090-483A-BF84-CEA2B22D51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64950" y="1854200"/>
            <a:ext cx="4741200" cy="553998"/>
          </a:xfrm>
        </p:spPr>
        <p:txBody>
          <a:bodyPr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DB9E9-0BD8-4F85-9342-5C5BA0D35C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64950" y="2525560"/>
            <a:ext cx="4741200" cy="3243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AE3D3E-6168-45C3-BAB4-04FFFB983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F8D02-7CCF-4321-847A-CD553E52A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966368-2A9A-4617-A2A9-E4E9ACD0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71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0855A-C7D7-455F-BD47-AB4221DD0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79500"/>
            <a:ext cx="10026650" cy="4689475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29F6FD-C2F8-4688-B52A-ED76F48B8B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358F0F-237C-4F8E-A5A7-48269F700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C3629E-70C3-44A4-A268-2194CD424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0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0232D4-EC56-49D3-B967-D972B5E5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2C3171-136A-405F-B1CF-C0DAFAA21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523E7E-BA29-40D2-BE24-10E7F7050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9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607EF-706F-47DD-B487-7C3E4EDE1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1607" y="1011238"/>
            <a:ext cx="3906000" cy="1292400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298442-7D9F-4D62-866B-FBA382F0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7200" y="955230"/>
            <a:ext cx="5583193" cy="4813745"/>
          </a:xfr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4800"/>
            </a:lvl1pPr>
            <a:lvl2pPr marL="0">
              <a:lnSpc>
                <a:spcPct val="100000"/>
              </a:lnSpc>
              <a:defRPr sz="4800"/>
            </a:lvl2pPr>
            <a:lvl3pPr marL="0" indent="0">
              <a:buNone/>
              <a:defRPr sz="2000"/>
            </a:lvl3pPr>
            <a:lvl4pPr marL="0">
              <a:defRPr sz="2000"/>
            </a:lvl4pPr>
            <a:lvl5pPr marL="360000"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7D1DB7-AC43-460E-B3C5-9F8B37D1B5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499" y="2664000"/>
            <a:ext cx="3905999" cy="31068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0C5DE9-6995-4F6E-AF64-6CE9A677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8BC655-2B4D-48CA-90B9-740400332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14A7E0-1D83-4CE0-9FFE-3EEE2B3C2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37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F7F85-950A-4BED-AE31-5C85DE4FA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1" y="1011238"/>
            <a:ext cx="3905250" cy="1292662"/>
          </a:xfrm>
        </p:spPr>
        <p:txBody>
          <a:bodyPr anchor="t" anchorCtr="0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13A008-3741-4305-8A06-C0D8404A3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37200" y="531813"/>
            <a:ext cx="6113812" cy="578484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ADC63-3365-4920-AF26-600F4D2EA5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79500" y="2663825"/>
            <a:ext cx="3905250" cy="310515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C161BE-EF8B-4F4D-8197-61442EBC46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/>
          <a:lstStyle/>
          <a:p>
            <a:fld id="{64F0E216-BA48-4F04-AC4F-645AA0DD6AC6}" type="datetimeFigureOut">
              <a:rPr lang="en-US" smtClean="0"/>
              <a:t>1/7/2021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D37897-BFE5-414E-9334-53116988D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5BF024-9A20-4B80-976D-420DCCD1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/>
          <a:lstStyle/>
          <a:p>
            <a:fld id="{D39607A7-8386-47DB-8578-DDEDD194E5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618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700152-D18D-4405-8FB2-5985831B5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0" y="1011238"/>
            <a:ext cx="10026650" cy="655637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E92E1-0C4A-474E-8E29-8DB404101B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9500" y="1790700"/>
            <a:ext cx="10026650" cy="397827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22E245-B48B-4526-8D2D-9475E64B0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1338" y="6401999"/>
            <a:ext cx="2206625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4F0E216-BA48-4F04-AC4F-645AA0DD6AC6}" type="datetimeFigureOut">
              <a:rPr lang="en-US" smtClean="0"/>
              <a:pPr/>
              <a:t>1/7/2021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A0FE5C-A494-40F2-A357-786AFFA631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08350" y="6401999"/>
            <a:ext cx="5575300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686A1-EDE2-44D9-A671-F708A6F883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2800" y="6401999"/>
            <a:ext cx="2208212" cy="36933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000" cap="all" spc="300" baseline="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9607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899" r:id="rId6"/>
    <p:sldLayoutId id="2147483895" r:id="rId7"/>
    <p:sldLayoutId id="2147483896" r:id="rId8"/>
    <p:sldLayoutId id="2147483897" r:id="rId9"/>
    <p:sldLayoutId id="2147483898" r:id="rId10"/>
    <p:sldLayoutId id="214748390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800" kern="1200" cap="all" spc="4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Tx/>
        <a:buNone/>
        <a:defRPr sz="2000" i="1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Font typeface="Wingdings" panose="05000000000000000000" pitchFamily="2" charset="2"/>
        <a:buChar char="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cottonbro?utm_content=attributionCopyText&amp;utm_medium=referral&amp;utm_source=pexel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pexels.com/photo/clear-glass-cup-with-yellow-liquid-4667086/?utm_content=attributionCopyText&amp;utm_medium=referral&amp;utm_source=pexels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cottonbro?utm_content=attributionCopyText&amp;utm_medium=referral&amp;utm_source=pexels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exels.com/photo/clear-glass-cup-with-yellow-liquid-4667086/?utm_content=attributionCopyText&amp;utm_medium=referral&amp;utm_source=pexel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dQkdZgBc6LQ?feature=oembed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@cottonbro?utm_content=attributionCopyText&amp;utm_medium=referral&amp;utm_source=pexels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pexels.com/photo/clear-glass-cup-with-yellow-liquid-4667086/?utm_content=attributionCopyText&amp;utm_medium=referral&amp;utm_source=pexe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54A0C-9193-4F62-8B80-3B2525F261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28145" y="306060"/>
            <a:ext cx="6370639" cy="2138400"/>
          </a:xfrm>
        </p:spPr>
        <p:txBody>
          <a:bodyPr>
            <a:normAutofit/>
          </a:bodyPr>
          <a:lstStyle/>
          <a:p>
            <a:pPr algn="l"/>
            <a:r>
              <a:rPr lang="en-US" sz="3200" dirty="0">
                <a:solidFill>
                  <a:srgbClr val="8043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</a:t>
            </a:r>
            <a:r>
              <a:rPr lang="en-US" sz="3200" dirty="0">
                <a:solidFill>
                  <a:srgbClr val="EDD0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art </a:t>
            </a:r>
            <a:r>
              <a:rPr lang="en-US" sz="3200" dirty="0">
                <a:solidFill>
                  <a:srgbClr val="8043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of the cocktail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447B0-E63B-441D-B830-A9EDBB7C0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72210" y="3968612"/>
            <a:ext cx="3962400" cy="1655762"/>
          </a:xfrm>
        </p:spPr>
        <p:txBody>
          <a:bodyPr>
            <a:normAutofit/>
          </a:bodyPr>
          <a:lstStyle/>
          <a:p>
            <a:r>
              <a:rPr lang="en-US" i="0" cap="all" spc="400" dirty="0">
                <a:solidFill>
                  <a:srgbClr val="80430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A brief glimpse into history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FB95B-4210-4D40-87C0-C534CC161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923" r="4959" b="1923"/>
          <a:stretch/>
        </p:blipFill>
        <p:spPr>
          <a:xfrm>
            <a:off x="20" y="10"/>
            <a:ext cx="4114800" cy="6858000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73465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EEAD85-0151-49AA-8C0C-85D964DBB190}"/>
              </a:ext>
            </a:extLst>
          </p:cNvPr>
          <p:cNvSpPr txBox="1"/>
          <p:nvPr/>
        </p:nvSpPr>
        <p:spPr>
          <a:xfrm>
            <a:off x="0" y="6519436"/>
            <a:ext cx="33879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sz="1600" b="1" i="0" u="none" strike="noStrike" dirty="0" err="1">
                <a:solidFill>
                  <a:schemeClr val="bg2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cottonbro</a:t>
            </a:r>
            <a:r>
              <a:rPr lang="en-US" sz="1600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sz="1600" b="1" i="0" u="none" strike="noStrike" dirty="0" err="1">
                <a:solidFill>
                  <a:schemeClr val="bg2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630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1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CA5B2A81-2C8E-4963-AFD4-E539D168B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E5F81E-CEF9-4194-BF7D-987808EF0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050" y="2216405"/>
            <a:ext cx="3884962" cy="1001494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sz="4800" dirty="0">
                <a:solidFill>
                  <a:srgbClr val="EDD0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Cheers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4225E2-85B0-4E5B-87E7-E463FD5955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4" r="12648" b="-2"/>
          <a:stretch/>
        </p:blipFill>
        <p:spPr>
          <a:xfrm>
            <a:off x="387445" y="540000"/>
            <a:ext cx="6671025" cy="5778000"/>
          </a:xfrm>
          <a:prstGeom prst="rect">
            <a:avLst/>
          </a:prstGeom>
        </p:spPr>
      </p:pic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E7C23BC-DAA6-40E1-8166-B8C4439D1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38531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558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1155B-68F0-42E2-AE73-F595A568B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311" y="787465"/>
            <a:ext cx="5568689" cy="345116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804301"/>
                </a:solidFill>
                <a:latin typeface="Bahnschrift SemiBold" panose="020B0502040204020203" pitchFamily="34" charset="0"/>
                <a:cs typeface="Aharoni" panose="02010803020104030203" pitchFamily="2" charset="-79"/>
              </a:rPr>
              <a:t>What is your favorite Cocktail?</a:t>
            </a:r>
            <a:br>
              <a:rPr lang="en-US" sz="3600" dirty="0">
                <a:solidFill>
                  <a:srgbClr val="804301"/>
                </a:solidFill>
                <a:latin typeface="Bahnschrift SemiBold" panose="020B0502040204020203" pitchFamily="34" charset="0"/>
                <a:cs typeface="Aharoni" panose="02010803020104030203" pitchFamily="2" charset="-79"/>
              </a:rPr>
            </a:br>
            <a:br>
              <a:rPr lang="en-US" sz="3600" dirty="0">
                <a:solidFill>
                  <a:srgbClr val="804301"/>
                </a:solidFill>
                <a:latin typeface="Bahnschrift SemiBold" panose="020B0502040204020203" pitchFamily="34" charset="0"/>
                <a:cs typeface="Aharoni" panose="02010803020104030203" pitchFamily="2" charset="-79"/>
              </a:rPr>
            </a:br>
            <a:r>
              <a:rPr lang="en-US" dirty="0">
                <a:solidFill>
                  <a:srgbClr val="804301"/>
                </a:solidFill>
                <a:latin typeface="Bahnschrift SemiBold" panose="020B0502040204020203" pitchFamily="34" charset="0"/>
                <a:cs typeface="Aharoni" panose="02010803020104030203" pitchFamily="2" charset="-79"/>
              </a:rPr>
              <a:t>Please enter your answer in the chat</a:t>
            </a:r>
          </a:p>
        </p:txBody>
      </p:sp>
      <p:pic>
        <p:nvPicPr>
          <p:cNvPr id="5" name="Content Placeholder 4" descr="Thought with solid fill">
            <a:extLst>
              <a:ext uri="{FF2B5EF4-FFF2-40B4-BE49-F238E27FC236}">
                <a16:creationId xmlns:a16="http://schemas.microsoft.com/office/drawing/2014/main" id="{A3F1E267-3FC7-4007-8590-5C23AF116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56960" y="3429000"/>
            <a:ext cx="3200400" cy="3200400"/>
          </a:xfrm>
        </p:spPr>
      </p:pic>
    </p:spTree>
    <p:extLst>
      <p:ext uri="{BB962C8B-B14F-4D97-AF65-F5344CB8AC3E}">
        <p14:creationId xmlns:p14="http://schemas.microsoft.com/office/powerpoint/2010/main" val="18658628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01C0CAB-6A03-4C6A-9FAA-219847753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3690871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>
            <a:extLst>
              <a:ext uri="{FF2B5EF4-FFF2-40B4-BE49-F238E27FC236}">
                <a16:creationId xmlns:a16="http://schemas.microsoft.com/office/drawing/2014/main" id="{F982E0B2-AA9C-441C-A08E-A9DF9CF12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728046" y="4869342"/>
            <a:ext cx="1623711" cy="630920"/>
            <a:chOff x="9588346" y="4824892"/>
            <a:chExt cx="1623711" cy="63092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A4A2E074-C10D-4C57-AB72-B631E4D7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>
              <a:off x="10267789" y="4452443"/>
              <a:ext cx="571820" cy="1316717"/>
            </a:xfrm>
            <a:custGeom>
              <a:avLst/>
              <a:gdLst>
                <a:gd name="connsiteX0" fmla="*/ 282417 w 571820"/>
                <a:gd name="connsiteY0" fmla="*/ 0 h 1316717"/>
                <a:gd name="connsiteX1" fmla="*/ 285910 w 571820"/>
                <a:gd name="connsiteY1" fmla="*/ 3175 h 1316717"/>
                <a:gd name="connsiteX2" fmla="*/ 287393 w 571820"/>
                <a:gd name="connsiteY2" fmla="*/ 1827 h 1316717"/>
                <a:gd name="connsiteX3" fmla="*/ 289403 w 571820"/>
                <a:gd name="connsiteY3" fmla="*/ 0 h 1316717"/>
                <a:gd name="connsiteX4" fmla="*/ 289403 w 571820"/>
                <a:gd name="connsiteY4" fmla="*/ 6349 h 1316717"/>
                <a:gd name="connsiteX5" fmla="*/ 309203 w 571820"/>
                <a:gd name="connsiteY5" fmla="*/ 24345 h 1316717"/>
                <a:gd name="connsiteX6" fmla="*/ 571820 w 571820"/>
                <a:gd name="connsiteY6" fmla="*/ 658359 h 1316717"/>
                <a:gd name="connsiteX7" fmla="*/ 309203 w 571820"/>
                <a:gd name="connsiteY7" fmla="*/ 1292372 h 1316717"/>
                <a:gd name="connsiteX8" fmla="*/ 289403 w 571820"/>
                <a:gd name="connsiteY8" fmla="*/ 1310368 h 1316717"/>
                <a:gd name="connsiteX9" fmla="*/ 289403 w 571820"/>
                <a:gd name="connsiteY9" fmla="*/ 1316717 h 1316717"/>
                <a:gd name="connsiteX10" fmla="*/ 287393 w 571820"/>
                <a:gd name="connsiteY10" fmla="*/ 1314890 h 1316717"/>
                <a:gd name="connsiteX11" fmla="*/ 285910 w 571820"/>
                <a:gd name="connsiteY11" fmla="*/ 1313542 h 1316717"/>
                <a:gd name="connsiteX12" fmla="*/ 282417 w 571820"/>
                <a:gd name="connsiteY12" fmla="*/ 1316717 h 1316717"/>
                <a:gd name="connsiteX13" fmla="*/ 282417 w 571820"/>
                <a:gd name="connsiteY13" fmla="*/ 1310367 h 1316717"/>
                <a:gd name="connsiteX14" fmla="*/ 262617 w 571820"/>
                <a:gd name="connsiteY14" fmla="*/ 1292372 h 1316717"/>
                <a:gd name="connsiteX15" fmla="*/ 0 w 571820"/>
                <a:gd name="connsiteY15" fmla="*/ 658358 h 1316717"/>
                <a:gd name="connsiteX16" fmla="*/ 262617 w 571820"/>
                <a:gd name="connsiteY16" fmla="*/ 24345 h 1316717"/>
                <a:gd name="connsiteX17" fmla="*/ 282417 w 571820"/>
                <a:gd name="connsiteY17" fmla="*/ 6349 h 131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71820" h="1316717">
                  <a:moveTo>
                    <a:pt x="282417" y="0"/>
                  </a:moveTo>
                  <a:lnTo>
                    <a:pt x="285910" y="3175"/>
                  </a:lnTo>
                  <a:lnTo>
                    <a:pt x="287393" y="1827"/>
                  </a:lnTo>
                  <a:lnTo>
                    <a:pt x="289403" y="0"/>
                  </a:lnTo>
                  <a:lnTo>
                    <a:pt x="289403" y="6349"/>
                  </a:lnTo>
                  <a:lnTo>
                    <a:pt x="309203" y="24345"/>
                  </a:lnTo>
                  <a:cubicBezTo>
                    <a:pt x="471461" y="186603"/>
                    <a:pt x="571820" y="410761"/>
                    <a:pt x="571820" y="658359"/>
                  </a:cubicBezTo>
                  <a:cubicBezTo>
                    <a:pt x="571820" y="905956"/>
                    <a:pt x="471461" y="1130114"/>
                    <a:pt x="309203" y="1292372"/>
                  </a:cubicBezTo>
                  <a:lnTo>
                    <a:pt x="289403" y="1310368"/>
                  </a:lnTo>
                  <a:lnTo>
                    <a:pt x="289403" y="1316717"/>
                  </a:lnTo>
                  <a:lnTo>
                    <a:pt x="287393" y="1314890"/>
                  </a:lnTo>
                  <a:lnTo>
                    <a:pt x="285910" y="1313542"/>
                  </a:lnTo>
                  <a:lnTo>
                    <a:pt x="282417" y="1316717"/>
                  </a:lnTo>
                  <a:lnTo>
                    <a:pt x="282417" y="1310367"/>
                  </a:lnTo>
                  <a:lnTo>
                    <a:pt x="262617" y="1292372"/>
                  </a:lnTo>
                  <a:cubicBezTo>
                    <a:pt x="100359" y="1130113"/>
                    <a:pt x="0" y="905956"/>
                    <a:pt x="0" y="658358"/>
                  </a:cubicBezTo>
                  <a:cubicBezTo>
                    <a:pt x="0" y="410761"/>
                    <a:pt x="100359" y="186603"/>
                    <a:pt x="262617" y="24345"/>
                  </a:cubicBezTo>
                  <a:lnTo>
                    <a:pt x="282417" y="6349"/>
                  </a:lnTo>
                  <a:close/>
                </a:path>
              </a:pathLst>
            </a:custGeom>
            <a:solidFill>
              <a:schemeClr val="accent4">
                <a:alpha val="40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0B037EB3-1772-4BA8-A95A-E5DBDFEA32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 flipH="1">
              <a:off x="10112436" y="4359902"/>
              <a:ext cx="571820" cy="1620000"/>
              <a:chOff x="8482785" y="4330454"/>
              <a:chExt cx="571820" cy="1620000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A1F47AC1-63D0-47F3-9728-1A0A0543494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8482785" y="4333632"/>
                <a:ext cx="571820" cy="1311956"/>
              </a:xfrm>
              <a:custGeom>
                <a:avLst/>
                <a:gdLst>
                  <a:gd name="connsiteX0" fmla="*/ 282417 w 571820"/>
                  <a:gd name="connsiteY0" fmla="*/ 0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82417 w 571820"/>
                  <a:gd name="connsiteY0" fmla="*/ 6349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17" fmla="*/ 282417 w 571820"/>
                  <a:gd name="connsiteY17" fmla="*/ 6349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289403 w 571820"/>
                  <a:gd name="connsiteY4" fmla="*/ 6349 h 1316717"/>
                  <a:gd name="connsiteX5" fmla="*/ 309203 w 571820"/>
                  <a:gd name="connsiteY5" fmla="*/ 24345 h 1316717"/>
                  <a:gd name="connsiteX6" fmla="*/ 571820 w 571820"/>
                  <a:gd name="connsiteY6" fmla="*/ 658359 h 1316717"/>
                  <a:gd name="connsiteX7" fmla="*/ 309203 w 571820"/>
                  <a:gd name="connsiteY7" fmla="*/ 1292372 h 1316717"/>
                  <a:gd name="connsiteX8" fmla="*/ 289403 w 571820"/>
                  <a:gd name="connsiteY8" fmla="*/ 1310368 h 1316717"/>
                  <a:gd name="connsiteX9" fmla="*/ 289403 w 571820"/>
                  <a:gd name="connsiteY9" fmla="*/ 1316717 h 1316717"/>
                  <a:gd name="connsiteX10" fmla="*/ 287393 w 571820"/>
                  <a:gd name="connsiteY10" fmla="*/ 1314890 h 1316717"/>
                  <a:gd name="connsiteX11" fmla="*/ 285910 w 571820"/>
                  <a:gd name="connsiteY11" fmla="*/ 1313542 h 1316717"/>
                  <a:gd name="connsiteX12" fmla="*/ 282417 w 571820"/>
                  <a:gd name="connsiteY12" fmla="*/ 1316717 h 1316717"/>
                  <a:gd name="connsiteX13" fmla="*/ 282417 w 571820"/>
                  <a:gd name="connsiteY13" fmla="*/ 1310367 h 1316717"/>
                  <a:gd name="connsiteX14" fmla="*/ 262617 w 571820"/>
                  <a:gd name="connsiteY14" fmla="*/ 1292372 h 1316717"/>
                  <a:gd name="connsiteX15" fmla="*/ 0 w 571820"/>
                  <a:gd name="connsiteY15" fmla="*/ 658358 h 1316717"/>
                  <a:gd name="connsiteX16" fmla="*/ 262617 w 571820"/>
                  <a:gd name="connsiteY16" fmla="*/ 24345 h 1316717"/>
                  <a:gd name="connsiteX0" fmla="*/ 262617 w 571820"/>
                  <a:gd name="connsiteY0" fmla="*/ 24345 h 1316717"/>
                  <a:gd name="connsiteX1" fmla="*/ 285910 w 571820"/>
                  <a:gd name="connsiteY1" fmla="*/ 3175 h 1316717"/>
                  <a:gd name="connsiteX2" fmla="*/ 287393 w 571820"/>
                  <a:gd name="connsiteY2" fmla="*/ 1827 h 1316717"/>
                  <a:gd name="connsiteX3" fmla="*/ 289403 w 571820"/>
                  <a:gd name="connsiteY3" fmla="*/ 0 h 1316717"/>
                  <a:gd name="connsiteX4" fmla="*/ 309203 w 571820"/>
                  <a:gd name="connsiteY4" fmla="*/ 24345 h 1316717"/>
                  <a:gd name="connsiteX5" fmla="*/ 571820 w 571820"/>
                  <a:gd name="connsiteY5" fmla="*/ 658359 h 1316717"/>
                  <a:gd name="connsiteX6" fmla="*/ 309203 w 571820"/>
                  <a:gd name="connsiteY6" fmla="*/ 1292372 h 1316717"/>
                  <a:gd name="connsiteX7" fmla="*/ 289403 w 571820"/>
                  <a:gd name="connsiteY7" fmla="*/ 1310368 h 1316717"/>
                  <a:gd name="connsiteX8" fmla="*/ 289403 w 571820"/>
                  <a:gd name="connsiteY8" fmla="*/ 1316717 h 1316717"/>
                  <a:gd name="connsiteX9" fmla="*/ 287393 w 571820"/>
                  <a:gd name="connsiteY9" fmla="*/ 1314890 h 1316717"/>
                  <a:gd name="connsiteX10" fmla="*/ 285910 w 571820"/>
                  <a:gd name="connsiteY10" fmla="*/ 1313542 h 1316717"/>
                  <a:gd name="connsiteX11" fmla="*/ 282417 w 571820"/>
                  <a:gd name="connsiteY11" fmla="*/ 1316717 h 1316717"/>
                  <a:gd name="connsiteX12" fmla="*/ 282417 w 571820"/>
                  <a:gd name="connsiteY12" fmla="*/ 1310367 h 1316717"/>
                  <a:gd name="connsiteX13" fmla="*/ 262617 w 571820"/>
                  <a:gd name="connsiteY13" fmla="*/ 1292372 h 1316717"/>
                  <a:gd name="connsiteX14" fmla="*/ 0 w 571820"/>
                  <a:gd name="connsiteY14" fmla="*/ 658358 h 1316717"/>
                  <a:gd name="connsiteX15" fmla="*/ 262617 w 571820"/>
                  <a:gd name="connsiteY15" fmla="*/ 24345 h 1316717"/>
                  <a:gd name="connsiteX0" fmla="*/ 262617 w 571820"/>
                  <a:gd name="connsiteY0" fmla="*/ 22518 h 1314890"/>
                  <a:gd name="connsiteX1" fmla="*/ 285910 w 571820"/>
                  <a:gd name="connsiteY1" fmla="*/ 1348 h 1314890"/>
                  <a:gd name="connsiteX2" fmla="*/ 287393 w 571820"/>
                  <a:gd name="connsiteY2" fmla="*/ 0 h 1314890"/>
                  <a:gd name="connsiteX3" fmla="*/ 309203 w 571820"/>
                  <a:gd name="connsiteY3" fmla="*/ 22518 h 1314890"/>
                  <a:gd name="connsiteX4" fmla="*/ 571820 w 571820"/>
                  <a:gd name="connsiteY4" fmla="*/ 656532 h 1314890"/>
                  <a:gd name="connsiteX5" fmla="*/ 309203 w 571820"/>
                  <a:gd name="connsiteY5" fmla="*/ 1290545 h 1314890"/>
                  <a:gd name="connsiteX6" fmla="*/ 289403 w 571820"/>
                  <a:gd name="connsiteY6" fmla="*/ 1308541 h 1314890"/>
                  <a:gd name="connsiteX7" fmla="*/ 289403 w 571820"/>
                  <a:gd name="connsiteY7" fmla="*/ 1314890 h 1314890"/>
                  <a:gd name="connsiteX8" fmla="*/ 287393 w 571820"/>
                  <a:gd name="connsiteY8" fmla="*/ 1313063 h 1314890"/>
                  <a:gd name="connsiteX9" fmla="*/ 285910 w 571820"/>
                  <a:gd name="connsiteY9" fmla="*/ 1311715 h 1314890"/>
                  <a:gd name="connsiteX10" fmla="*/ 282417 w 571820"/>
                  <a:gd name="connsiteY10" fmla="*/ 1314890 h 1314890"/>
                  <a:gd name="connsiteX11" fmla="*/ 282417 w 571820"/>
                  <a:gd name="connsiteY11" fmla="*/ 1308540 h 1314890"/>
                  <a:gd name="connsiteX12" fmla="*/ 262617 w 571820"/>
                  <a:gd name="connsiteY12" fmla="*/ 1290545 h 1314890"/>
                  <a:gd name="connsiteX13" fmla="*/ 0 w 571820"/>
                  <a:gd name="connsiteY13" fmla="*/ 656531 h 1314890"/>
                  <a:gd name="connsiteX14" fmla="*/ 262617 w 571820"/>
                  <a:gd name="connsiteY14" fmla="*/ 22518 h 1314890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82417 w 571820"/>
                  <a:gd name="connsiteY10" fmla="*/ 1307192 h 1313542"/>
                  <a:gd name="connsiteX11" fmla="*/ 262617 w 571820"/>
                  <a:gd name="connsiteY11" fmla="*/ 1289197 h 1313542"/>
                  <a:gd name="connsiteX12" fmla="*/ 0 w 571820"/>
                  <a:gd name="connsiteY12" fmla="*/ 655183 h 1313542"/>
                  <a:gd name="connsiteX13" fmla="*/ 262617 w 571820"/>
                  <a:gd name="connsiteY13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82417 w 571820"/>
                  <a:gd name="connsiteY9" fmla="*/ 1313542 h 1313542"/>
                  <a:gd name="connsiteX10" fmla="*/ 262617 w 571820"/>
                  <a:gd name="connsiteY10" fmla="*/ 1289197 h 1313542"/>
                  <a:gd name="connsiteX11" fmla="*/ 0 w 571820"/>
                  <a:gd name="connsiteY11" fmla="*/ 655183 h 1313542"/>
                  <a:gd name="connsiteX12" fmla="*/ 262617 w 571820"/>
                  <a:gd name="connsiteY12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85910 w 571820"/>
                  <a:gd name="connsiteY8" fmla="*/ 1310367 h 1313542"/>
                  <a:gd name="connsiteX9" fmla="*/ 262617 w 571820"/>
                  <a:gd name="connsiteY9" fmla="*/ 1289197 h 1313542"/>
                  <a:gd name="connsiteX10" fmla="*/ 0 w 571820"/>
                  <a:gd name="connsiteY10" fmla="*/ 655183 h 1313542"/>
                  <a:gd name="connsiteX11" fmla="*/ 262617 w 571820"/>
                  <a:gd name="connsiteY11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87393 w 571820"/>
                  <a:gd name="connsiteY7" fmla="*/ 1311715 h 1313542"/>
                  <a:gd name="connsiteX8" fmla="*/ 262617 w 571820"/>
                  <a:gd name="connsiteY8" fmla="*/ 1289197 h 1313542"/>
                  <a:gd name="connsiteX9" fmla="*/ 0 w 571820"/>
                  <a:gd name="connsiteY9" fmla="*/ 655183 h 1313542"/>
                  <a:gd name="connsiteX10" fmla="*/ 262617 w 571820"/>
                  <a:gd name="connsiteY10" fmla="*/ 21170 h 1313542"/>
                  <a:gd name="connsiteX0" fmla="*/ 262617 w 571820"/>
                  <a:gd name="connsiteY0" fmla="*/ 21170 h 1313542"/>
                  <a:gd name="connsiteX1" fmla="*/ 285910 w 571820"/>
                  <a:gd name="connsiteY1" fmla="*/ 0 h 1313542"/>
                  <a:gd name="connsiteX2" fmla="*/ 309203 w 571820"/>
                  <a:gd name="connsiteY2" fmla="*/ 21170 h 1313542"/>
                  <a:gd name="connsiteX3" fmla="*/ 571820 w 571820"/>
                  <a:gd name="connsiteY3" fmla="*/ 655184 h 1313542"/>
                  <a:gd name="connsiteX4" fmla="*/ 309203 w 571820"/>
                  <a:gd name="connsiteY4" fmla="*/ 1289197 h 1313542"/>
                  <a:gd name="connsiteX5" fmla="*/ 289403 w 571820"/>
                  <a:gd name="connsiteY5" fmla="*/ 1307193 h 1313542"/>
                  <a:gd name="connsiteX6" fmla="*/ 289403 w 571820"/>
                  <a:gd name="connsiteY6" fmla="*/ 1313542 h 1313542"/>
                  <a:gd name="connsiteX7" fmla="*/ 262617 w 571820"/>
                  <a:gd name="connsiteY7" fmla="*/ 1289197 h 1313542"/>
                  <a:gd name="connsiteX8" fmla="*/ 0 w 571820"/>
                  <a:gd name="connsiteY8" fmla="*/ 655183 h 1313542"/>
                  <a:gd name="connsiteX9" fmla="*/ 262617 w 571820"/>
                  <a:gd name="connsiteY9" fmla="*/ 21170 h 1313542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9403 w 571820"/>
                  <a:gd name="connsiteY5" fmla="*/ 1307193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64739"/>
                  <a:gd name="connsiteX1" fmla="*/ 285910 w 571820"/>
                  <a:gd name="connsiteY1" fmla="*/ 0 h 1364739"/>
                  <a:gd name="connsiteX2" fmla="*/ 309203 w 571820"/>
                  <a:gd name="connsiteY2" fmla="*/ 21170 h 1364739"/>
                  <a:gd name="connsiteX3" fmla="*/ 571820 w 571820"/>
                  <a:gd name="connsiteY3" fmla="*/ 655184 h 1364739"/>
                  <a:gd name="connsiteX4" fmla="*/ 309203 w 571820"/>
                  <a:gd name="connsiteY4" fmla="*/ 1289197 h 1364739"/>
                  <a:gd name="connsiteX5" fmla="*/ 285832 w 571820"/>
                  <a:gd name="connsiteY5" fmla="*/ 1311956 h 1364739"/>
                  <a:gd name="connsiteX6" fmla="*/ 177485 w 571820"/>
                  <a:gd name="connsiteY6" fmla="*/ 1364739 h 1364739"/>
                  <a:gd name="connsiteX7" fmla="*/ 262617 w 571820"/>
                  <a:gd name="connsiteY7" fmla="*/ 1289197 h 1364739"/>
                  <a:gd name="connsiteX8" fmla="*/ 0 w 571820"/>
                  <a:gd name="connsiteY8" fmla="*/ 655183 h 1364739"/>
                  <a:gd name="connsiteX9" fmla="*/ 262617 w 571820"/>
                  <a:gd name="connsiteY9" fmla="*/ 21170 h 1364739"/>
                  <a:gd name="connsiteX0" fmla="*/ 262617 w 571820"/>
                  <a:gd name="connsiteY0" fmla="*/ 21170 h 1311956"/>
                  <a:gd name="connsiteX1" fmla="*/ 285910 w 571820"/>
                  <a:gd name="connsiteY1" fmla="*/ 0 h 1311956"/>
                  <a:gd name="connsiteX2" fmla="*/ 309203 w 571820"/>
                  <a:gd name="connsiteY2" fmla="*/ 21170 h 1311956"/>
                  <a:gd name="connsiteX3" fmla="*/ 571820 w 571820"/>
                  <a:gd name="connsiteY3" fmla="*/ 655184 h 1311956"/>
                  <a:gd name="connsiteX4" fmla="*/ 309203 w 571820"/>
                  <a:gd name="connsiteY4" fmla="*/ 1289197 h 1311956"/>
                  <a:gd name="connsiteX5" fmla="*/ 285832 w 571820"/>
                  <a:gd name="connsiteY5" fmla="*/ 1311956 h 1311956"/>
                  <a:gd name="connsiteX6" fmla="*/ 262617 w 571820"/>
                  <a:gd name="connsiteY6" fmla="*/ 1289197 h 1311956"/>
                  <a:gd name="connsiteX7" fmla="*/ 0 w 571820"/>
                  <a:gd name="connsiteY7" fmla="*/ 655183 h 1311956"/>
                  <a:gd name="connsiteX8" fmla="*/ 262617 w 571820"/>
                  <a:gd name="connsiteY8" fmla="*/ 21170 h 1311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71820" h="1311956">
                    <a:moveTo>
                      <a:pt x="262617" y="21170"/>
                    </a:moveTo>
                    <a:lnTo>
                      <a:pt x="285910" y="0"/>
                    </a:lnTo>
                    <a:lnTo>
                      <a:pt x="309203" y="21170"/>
                    </a:lnTo>
                    <a:cubicBezTo>
                      <a:pt x="471461" y="183428"/>
                      <a:pt x="571820" y="407586"/>
                      <a:pt x="571820" y="655184"/>
                    </a:cubicBezTo>
                    <a:cubicBezTo>
                      <a:pt x="571820" y="902781"/>
                      <a:pt x="471461" y="1126939"/>
                      <a:pt x="309203" y="1289197"/>
                    </a:cubicBezTo>
                    <a:lnTo>
                      <a:pt x="285832" y="1311956"/>
                    </a:lnTo>
                    <a:lnTo>
                      <a:pt x="262617" y="1289197"/>
                    </a:lnTo>
                    <a:cubicBezTo>
                      <a:pt x="100359" y="1126938"/>
                      <a:pt x="0" y="902781"/>
                      <a:pt x="0" y="655183"/>
                    </a:cubicBezTo>
                    <a:cubicBezTo>
                      <a:pt x="0" y="407586"/>
                      <a:pt x="100359" y="183428"/>
                      <a:pt x="262617" y="21170"/>
                    </a:cubicBezTo>
                    <a:close/>
                  </a:path>
                </a:pathLst>
              </a:custGeom>
              <a:noFill/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03A57D6-0C36-4560-A08A-16768551EF6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>
                <a:cxnSpLocks/>
              </p:cNvCxn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>
                <a:off x="8768695" y="4330454"/>
                <a:ext cx="0" cy="162000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3011B0B3-5679-4759-90B8-3B908C4CBD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2E97E5C-7A5F-424E-AAE4-654396E9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5400000">
            <a:off x="5826000" y="3429000"/>
            <a:ext cx="540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AC82338-23E4-4FFE-B1F7-EC7204228B58}"/>
              </a:ext>
            </a:extLst>
          </p:cNvPr>
          <p:cNvSpPr txBox="1"/>
          <p:nvPr/>
        </p:nvSpPr>
        <p:spPr>
          <a:xfrm>
            <a:off x="214707" y="330008"/>
            <a:ext cx="8668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804301"/>
                </a:solidFill>
                <a:latin typeface="Bahnschrift SemiBold" panose="020B0502040204020203" pitchFamily="34" charset="0"/>
                <a:cs typeface="Aharoni" panose="02010803020104030203" pitchFamily="2" charset="-79"/>
              </a:rPr>
              <a:t>Four Points of Balance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68696A9-F926-4806-B20A-72B7086791C4}"/>
              </a:ext>
            </a:extLst>
          </p:cNvPr>
          <p:cNvCxnSpPr>
            <a:cxnSpLocks/>
          </p:cNvCxnSpPr>
          <p:nvPr/>
        </p:nvCxnSpPr>
        <p:spPr>
          <a:xfrm>
            <a:off x="6096000" y="2047875"/>
            <a:ext cx="0" cy="3059814"/>
          </a:xfrm>
          <a:prstGeom prst="straightConnector1">
            <a:avLst/>
          </a:prstGeom>
          <a:ln w="19050" cap="flat" cmpd="sng" algn="ctr">
            <a:solidFill>
              <a:srgbClr val="80430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6AF3B88-2482-46CC-B482-A867603AD701}"/>
              </a:ext>
            </a:extLst>
          </p:cNvPr>
          <p:cNvCxnSpPr>
            <a:cxnSpLocks/>
          </p:cNvCxnSpPr>
          <p:nvPr/>
        </p:nvCxnSpPr>
        <p:spPr>
          <a:xfrm>
            <a:off x="4276725" y="3429000"/>
            <a:ext cx="3638550" cy="0"/>
          </a:xfrm>
          <a:prstGeom prst="straightConnector1">
            <a:avLst/>
          </a:prstGeom>
          <a:ln w="19050" cap="flat" cmpd="sng" algn="ctr">
            <a:solidFill>
              <a:srgbClr val="80430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D7AF947-6C3E-4B6B-9D1E-C3B869C4D150}"/>
              </a:ext>
            </a:extLst>
          </p:cNvPr>
          <p:cNvSpPr txBox="1"/>
          <p:nvPr/>
        </p:nvSpPr>
        <p:spPr>
          <a:xfrm>
            <a:off x="4800600" y="1394964"/>
            <a:ext cx="252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DD09A"/>
                </a:solidFill>
                <a:latin typeface="Bahnschrift SemiBold" panose="020B0502040204020203" pitchFamily="34" charset="0"/>
              </a:rPr>
              <a:t>Strong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213BC64-8D87-4A95-8A32-EB568349E48A}"/>
              </a:ext>
            </a:extLst>
          </p:cNvPr>
          <p:cNvSpPr txBox="1"/>
          <p:nvPr/>
        </p:nvSpPr>
        <p:spPr>
          <a:xfrm>
            <a:off x="4800600" y="5263243"/>
            <a:ext cx="252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DD09A"/>
                </a:solidFill>
                <a:latin typeface="Bahnschrift SemiBold" panose="020B0502040204020203" pitchFamily="34" charset="0"/>
              </a:rPr>
              <a:t>Weak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EFF38A3-9FC9-415D-B6A6-D5729C06AC52}"/>
              </a:ext>
            </a:extLst>
          </p:cNvPr>
          <p:cNvSpPr txBox="1"/>
          <p:nvPr/>
        </p:nvSpPr>
        <p:spPr>
          <a:xfrm>
            <a:off x="2024603" y="3139662"/>
            <a:ext cx="252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DD09A"/>
                </a:solidFill>
                <a:latin typeface="Bahnschrift SemiBold" panose="020B0502040204020203" pitchFamily="34" charset="0"/>
              </a:rPr>
              <a:t>Bitter/Sour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2F39805-4F95-4BEA-BA31-AB94BFD772E0}"/>
              </a:ext>
            </a:extLst>
          </p:cNvPr>
          <p:cNvSpPr txBox="1"/>
          <p:nvPr/>
        </p:nvSpPr>
        <p:spPr>
          <a:xfrm>
            <a:off x="7324706" y="3186410"/>
            <a:ext cx="25241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EDD09A"/>
                </a:solidFill>
                <a:latin typeface="Bahnschrift SemiBold" panose="020B0502040204020203" pitchFamily="34" charset="0"/>
              </a:rPr>
              <a:t>Sweet</a:t>
            </a:r>
          </a:p>
        </p:txBody>
      </p:sp>
    </p:spTree>
    <p:extLst>
      <p:ext uri="{BB962C8B-B14F-4D97-AF65-F5344CB8AC3E}">
        <p14:creationId xmlns:p14="http://schemas.microsoft.com/office/powerpoint/2010/main" val="5814724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4D6352B-DEE3-4321-B370-D1B7BA1343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8846445"/>
              </p:ext>
            </p:extLst>
          </p:nvPr>
        </p:nvGraphicFramePr>
        <p:xfrm>
          <a:off x="2295526" y="1"/>
          <a:ext cx="949642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A6986034-B026-4A66-B3B9-AD096F0E0E58}"/>
              </a:ext>
            </a:extLst>
          </p:cNvPr>
          <p:cNvSpPr txBox="1"/>
          <p:nvPr/>
        </p:nvSpPr>
        <p:spPr>
          <a:xfrm>
            <a:off x="400049" y="638175"/>
            <a:ext cx="5076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804301"/>
                </a:solidFill>
                <a:latin typeface="Bahnschrift SemiBold" panose="020B0502040204020203" pitchFamily="34" charset="0"/>
                <a:cs typeface="Aharoni" panose="02010803020104030203" pitchFamily="2" charset="-79"/>
              </a:rPr>
              <a:t>Cocktail Families</a:t>
            </a:r>
          </a:p>
        </p:txBody>
      </p:sp>
    </p:spTree>
    <p:extLst>
      <p:ext uri="{BB962C8B-B14F-4D97-AF65-F5344CB8AC3E}">
        <p14:creationId xmlns:p14="http://schemas.microsoft.com/office/powerpoint/2010/main" val="316449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EFDCC-50BA-4D1C-8198-96B0B117F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875" y="495298"/>
            <a:ext cx="6022975" cy="3352801"/>
          </a:xfrm>
        </p:spPr>
        <p:txBody>
          <a:bodyPr>
            <a:normAutofit fontScale="90000"/>
          </a:bodyPr>
          <a:lstStyle/>
          <a:p>
            <a:pPr algn="l"/>
            <a:r>
              <a:rPr lang="en-US" sz="4800" dirty="0">
                <a:solidFill>
                  <a:srgbClr val="804301"/>
                </a:solidFill>
                <a:latin typeface="Bahnschrift SemiBold" panose="020B0502040204020203" pitchFamily="34" charset="0"/>
                <a:cs typeface="Aharoni" panose="02010803020104030203" pitchFamily="2" charset="-79"/>
              </a:rPr>
              <a:t>How do you define “cocktail”</a:t>
            </a:r>
            <a:br>
              <a:rPr lang="en-US" sz="4800" dirty="0">
                <a:solidFill>
                  <a:srgbClr val="804301"/>
                </a:solidFill>
                <a:latin typeface="Bahnschrift SemiBold" panose="020B0502040204020203" pitchFamily="34" charset="0"/>
                <a:cs typeface="Aharoni" panose="02010803020104030203" pitchFamily="2" charset="-79"/>
              </a:rPr>
            </a:br>
            <a:br>
              <a:rPr lang="en-US" sz="4800" dirty="0">
                <a:solidFill>
                  <a:srgbClr val="804301"/>
                </a:solidFill>
                <a:latin typeface="Bahnschrift SemiBold" panose="020B0502040204020203" pitchFamily="34" charset="0"/>
                <a:cs typeface="Aharoni" panose="02010803020104030203" pitchFamily="2" charset="-79"/>
              </a:rPr>
            </a:br>
            <a:r>
              <a:rPr lang="en-US" sz="4800" dirty="0">
                <a:solidFill>
                  <a:srgbClr val="804301"/>
                </a:solidFill>
                <a:latin typeface="Bahnschrift SemiBold" panose="020B0502040204020203" pitchFamily="34" charset="0"/>
                <a:cs typeface="Aharoni" panose="02010803020104030203" pitchFamily="2" charset="-79"/>
              </a:rPr>
              <a:t>What is it?</a:t>
            </a:r>
          </a:p>
        </p:txBody>
      </p:sp>
      <p:pic>
        <p:nvPicPr>
          <p:cNvPr id="4" name="Graphic 3" descr="Martini with solid fill">
            <a:extLst>
              <a:ext uri="{FF2B5EF4-FFF2-40B4-BE49-F238E27FC236}">
                <a16:creationId xmlns:a16="http://schemas.microsoft.com/office/drawing/2014/main" id="{7C87FAFE-9E71-4672-B4D7-3E34B3BD4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62825" y="2835274"/>
            <a:ext cx="36576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8480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5ED90-7D8E-4647-8374-C8B08390A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6775" y="4402276"/>
            <a:ext cx="6245225" cy="2016125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8043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1806</a:t>
            </a:r>
            <a:br>
              <a:rPr lang="en-US" dirty="0">
                <a:solidFill>
                  <a:srgbClr val="8043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i="1" dirty="0">
                <a:solidFill>
                  <a:srgbClr val="8043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Balance and Columbian Repository</a:t>
            </a:r>
            <a:br>
              <a:rPr lang="en-US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D8D2BC-F4EB-4C4C-8C4B-3413DB44C442}"/>
              </a:ext>
            </a:extLst>
          </p:cNvPr>
          <p:cNvSpPr txBox="1"/>
          <p:nvPr/>
        </p:nvSpPr>
        <p:spPr>
          <a:xfrm>
            <a:off x="411162" y="10668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EDD0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“A stimulating liquor composed of spirits of any kind, sugar, water, and bitters.”</a:t>
            </a:r>
          </a:p>
        </p:txBody>
      </p:sp>
    </p:spTree>
    <p:extLst>
      <p:ext uri="{BB962C8B-B14F-4D97-AF65-F5344CB8AC3E}">
        <p14:creationId xmlns:p14="http://schemas.microsoft.com/office/powerpoint/2010/main" val="1073716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74FA4-682C-4FF9-BD67-1FDC0A50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368" y="407938"/>
            <a:ext cx="6035284" cy="165735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80430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Old fashioned</a:t>
            </a:r>
          </a:p>
        </p:txBody>
      </p:sp>
      <p:pic>
        <p:nvPicPr>
          <p:cNvPr id="4" name="Picture 3" descr="A picture containing cup, glass, beverage&#10;&#10;Description automatically generated">
            <a:extLst>
              <a:ext uri="{FF2B5EF4-FFF2-40B4-BE49-F238E27FC236}">
                <a16:creationId xmlns:a16="http://schemas.microsoft.com/office/drawing/2014/main" id="{97295F2C-DDBF-4F4C-A298-65B6224A2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53" y="0"/>
            <a:ext cx="4571347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F0139F8-251B-4B29-BAFE-57FF4AF81B3D}"/>
              </a:ext>
            </a:extLst>
          </p:cNvPr>
          <p:cNvSpPr txBox="1"/>
          <p:nvPr/>
        </p:nvSpPr>
        <p:spPr>
          <a:xfrm>
            <a:off x="358993" y="2065288"/>
            <a:ext cx="4841657" cy="27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2 oz. Whiskey (or any spirit)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1 sugar cube or tsp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3 dash Angostura Bitters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1 dash Orange Bitters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Splash of water or soda water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F46289-B966-4AD9-868C-FC13294F18E9}"/>
              </a:ext>
            </a:extLst>
          </p:cNvPr>
          <p:cNvSpPr txBox="1"/>
          <p:nvPr/>
        </p:nvSpPr>
        <p:spPr>
          <a:xfrm>
            <a:off x="7620653" y="6488668"/>
            <a:ext cx="6134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sz="1800" b="1" i="0" u="none" strike="noStrike" dirty="0" err="1">
                <a:solidFill>
                  <a:schemeClr val="bg2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cottonbro</a:t>
            </a:r>
            <a:r>
              <a:rPr lang="en-US" sz="1800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sz="1800" b="1" i="0" u="none" strike="noStrike" dirty="0" err="1">
                <a:solidFill>
                  <a:schemeClr val="bg2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lang="en-US" sz="1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410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36758-4DB6-4511-91D2-3BB88D906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Online Media 2" title="How to Make an Old Fashioned Cocktail - Liquor.com">
            <a:hlinkClick r:id="" action="ppaction://media"/>
            <a:extLst>
              <a:ext uri="{FF2B5EF4-FFF2-40B4-BE49-F238E27FC236}">
                <a16:creationId xmlns:a16="http://schemas.microsoft.com/office/drawing/2014/main" id="{537F0855-F49B-4343-839C-0FA8426215F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93408" y="320040"/>
            <a:ext cx="11005183" cy="6217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25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08969-B968-4B83-98E5-A19027836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715965"/>
            <a:ext cx="4387850" cy="977900"/>
          </a:xfrm>
        </p:spPr>
        <p:txBody>
          <a:bodyPr>
            <a:normAutofit/>
          </a:bodyPr>
          <a:lstStyle/>
          <a:p>
            <a:pPr algn="l"/>
            <a:r>
              <a:rPr lang="en-US" sz="4000" dirty="0">
                <a:solidFill>
                  <a:srgbClr val="EDD09A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Let’s Review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58575E-54C1-4EBF-BD92-40ACED9BB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20654" y="0"/>
            <a:ext cx="457134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922B0E8-525F-455B-9334-338775178107}"/>
              </a:ext>
            </a:extLst>
          </p:cNvPr>
          <p:cNvSpPr txBox="1"/>
          <p:nvPr/>
        </p:nvSpPr>
        <p:spPr>
          <a:xfrm>
            <a:off x="287403" y="5411799"/>
            <a:ext cx="4456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EDD09A"/>
                </a:solidFill>
                <a:latin typeface="Bahnschrift SemiBold" panose="020B0502040204020203" pitchFamily="34" charset="0"/>
              </a:rPr>
              <a:t>Please raise your hand to answer the question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E5C5E0-23BF-45E0-A10D-AF66CBA2F23E}"/>
              </a:ext>
            </a:extLst>
          </p:cNvPr>
          <p:cNvSpPr txBox="1"/>
          <p:nvPr/>
        </p:nvSpPr>
        <p:spPr>
          <a:xfrm>
            <a:off x="7620654" y="6416159"/>
            <a:ext cx="3467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>
                <a:solidFill>
                  <a:srgbClr val="1A1A1A"/>
                </a:solidFill>
                <a:effectLst/>
                <a:latin typeface="-apple-system"/>
              </a:rPr>
              <a:t>Photo by </a:t>
            </a:r>
            <a:r>
              <a:rPr lang="en-US" sz="1800" b="1" i="0" u="none" strike="noStrike" dirty="0" err="1">
                <a:solidFill>
                  <a:schemeClr val="bg2"/>
                </a:solidFill>
                <a:effectLst/>
                <a:latin typeface="-apple-syste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cottonbro</a:t>
            </a:r>
            <a:r>
              <a:rPr lang="en-US" sz="1800" b="0" i="0" dirty="0">
                <a:solidFill>
                  <a:srgbClr val="1A1A1A"/>
                </a:solidFill>
                <a:effectLst/>
                <a:latin typeface="-apple-system"/>
              </a:rPr>
              <a:t> from </a:t>
            </a:r>
            <a:r>
              <a:rPr lang="en-US" sz="1800" b="1" i="0" u="none" strike="noStrike" dirty="0" err="1">
                <a:solidFill>
                  <a:schemeClr val="bg2"/>
                </a:solidFill>
                <a:effectLst/>
                <a:latin typeface="-apple-syste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Pexels</a:t>
            </a:r>
            <a:endParaRPr lang="en-US" sz="1800" dirty="0">
              <a:solidFill>
                <a:schemeClr val="bg2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7D73B7-15F9-494E-A2C1-115B41BD6227}"/>
              </a:ext>
            </a:extLst>
          </p:cNvPr>
          <p:cNvSpPr txBox="1"/>
          <p:nvPr/>
        </p:nvSpPr>
        <p:spPr>
          <a:xfrm>
            <a:off x="0" y="1914738"/>
            <a:ext cx="7458075" cy="2787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The Four Points of Balance for cocktails are?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How many families of cocktails are there? Five? Three? Six?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The name </a:t>
            </a:r>
            <a:r>
              <a:rPr lang="en-US" sz="2400" i="1" dirty="0">
                <a:solidFill>
                  <a:srgbClr val="804301"/>
                </a:solidFill>
                <a:latin typeface="Bahnschrift SemiBold" panose="020B0502040204020203" pitchFamily="34" charset="0"/>
              </a:rPr>
              <a:t>Old Fashioned </a:t>
            </a: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comes from a style of cocktail made before Prohibition? </a:t>
            </a:r>
            <a:r>
              <a:rPr lang="en-US" sz="2400" i="1" dirty="0">
                <a:solidFill>
                  <a:srgbClr val="804301"/>
                </a:solidFill>
                <a:latin typeface="Bahnschrift SemiBold" panose="020B0502040204020203" pitchFamily="34" charset="0"/>
              </a:rPr>
              <a:t>True</a:t>
            </a: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400" i="1" dirty="0">
                <a:solidFill>
                  <a:srgbClr val="804301"/>
                </a:solidFill>
                <a:latin typeface="Bahnschrift SemiBold" panose="020B0502040204020203" pitchFamily="34" charset="0"/>
              </a:rPr>
              <a:t>or</a:t>
            </a: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 </a:t>
            </a:r>
            <a:r>
              <a:rPr lang="en-US" sz="2400" i="1" dirty="0">
                <a:solidFill>
                  <a:srgbClr val="804301"/>
                </a:solidFill>
                <a:latin typeface="Bahnschrift SemiBold" panose="020B0502040204020203" pitchFamily="34" charset="0"/>
              </a:rPr>
              <a:t>False</a:t>
            </a:r>
            <a:r>
              <a:rPr lang="en-US" sz="2400" dirty="0">
                <a:solidFill>
                  <a:srgbClr val="804301"/>
                </a:solidFill>
                <a:latin typeface="Bahnschrift SemiBold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9888867"/>
      </p:ext>
    </p:extLst>
  </p:cSld>
  <p:clrMapOvr>
    <a:masterClrMapping/>
  </p:clrMapOvr>
</p:sld>
</file>

<file path=ppt/theme/theme1.xml><?xml version="1.0" encoding="utf-8"?>
<a:theme xmlns:a="http://schemas.openxmlformats.org/drawingml/2006/main" name="LeafVTI">
  <a:themeElements>
    <a:clrScheme name="Leaf">
      <a:dk1>
        <a:sysClr val="windowText" lastClr="000000"/>
      </a:dk1>
      <a:lt1>
        <a:sysClr val="window" lastClr="FFFFFF"/>
      </a:lt1>
      <a:dk2>
        <a:srgbClr val="732124"/>
      </a:dk2>
      <a:lt2>
        <a:srgbClr val="F0EDE5"/>
      </a:lt2>
      <a:accent1>
        <a:srgbClr val="D34817"/>
      </a:accent1>
      <a:accent2>
        <a:srgbClr val="A68D65"/>
      </a:accent2>
      <a:accent3>
        <a:srgbClr val="728377"/>
      </a:accent3>
      <a:accent4>
        <a:srgbClr val="B4797B"/>
      </a:accent4>
      <a:accent5>
        <a:srgbClr val="CE8439"/>
      </a:accent5>
      <a:accent6>
        <a:srgbClr val="CF3A2A"/>
      </a:accent6>
      <a:hlink>
        <a:srgbClr val="D06853"/>
      </a:hlink>
      <a:folHlink>
        <a:srgbClr val="B67779"/>
      </a:folHlink>
    </a:clrScheme>
    <a:fontScheme name="Leaf">
      <a:majorFont>
        <a:latin typeface="Rockwell Nova Light"/>
        <a:ea typeface=""/>
        <a:cs typeface=""/>
      </a:majorFont>
      <a:minorFont>
        <a:latin typeface="Avenir Next LT Pro Light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fVTI" id="{AD13D32C-3873-4EF1-A28C-5D0E64FF0913}" vid="{0D2E0FD0-9C17-4337-BD21-33917FC300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180</Words>
  <Application>Microsoft Office PowerPoint</Application>
  <PresentationFormat>Widescreen</PresentationFormat>
  <Paragraphs>33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Aharoni</vt:lpstr>
      <vt:lpstr>-apple-system</vt:lpstr>
      <vt:lpstr>Arial</vt:lpstr>
      <vt:lpstr>Avenir Next LT Pro Light</vt:lpstr>
      <vt:lpstr>Bahnschrift SemiBold</vt:lpstr>
      <vt:lpstr>Rockwell Nova Light</vt:lpstr>
      <vt:lpstr>Wingdings</vt:lpstr>
      <vt:lpstr>LeafVTI</vt:lpstr>
      <vt:lpstr>The art of the cocktail</vt:lpstr>
      <vt:lpstr>What is your favorite Cocktail?  Please enter your answer in the chat</vt:lpstr>
      <vt:lpstr>PowerPoint Presentation</vt:lpstr>
      <vt:lpstr>PowerPoint Presentation</vt:lpstr>
      <vt:lpstr>How do you define “cocktail”  What is it?</vt:lpstr>
      <vt:lpstr>1806 The Balance and Columbian Repository </vt:lpstr>
      <vt:lpstr>Old fashioned</vt:lpstr>
      <vt:lpstr>PowerPoint Presentation</vt:lpstr>
      <vt:lpstr>Let’s Review</vt:lpstr>
      <vt:lpstr>Cheers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the cocktail</dc:title>
  <dc:creator>Candace Henne</dc:creator>
  <cp:lastModifiedBy>Candace Henne</cp:lastModifiedBy>
  <cp:revision>1</cp:revision>
  <dcterms:created xsi:type="dcterms:W3CDTF">2021-01-08T04:40:28Z</dcterms:created>
  <dcterms:modified xsi:type="dcterms:W3CDTF">2021-01-08T05:01:32Z</dcterms:modified>
</cp:coreProperties>
</file>